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7" r:id="rId2"/>
    <p:sldId id="282" r:id="rId3"/>
    <p:sldId id="283" r:id="rId4"/>
    <p:sldId id="284" r:id="rId5"/>
    <p:sldId id="292" r:id="rId6"/>
    <p:sldId id="293" r:id="rId7"/>
    <p:sldId id="294" r:id="rId8"/>
    <p:sldId id="295" r:id="rId9"/>
    <p:sldId id="296" r:id="rId10"/>
    <p:sldId id="297" r:id="rId11"/>
    <p:sldId id="298" r:id="rId12"/>
    <p:sldId id="302" r:id="rId13"/>
    <p:sldId id="299" r:id="rId14"/>
    <p:sldId id="300" r:id="rId15"/>
    <p:sldId id="301" r:id="rId16"/>
    <p:sldId id="285" r:id="rId17"/>
    <p:sldId id="286" r:id="rId18"/>
    <p:sldId id="287" r:id="rId19"/>
    <p:sldId id="288" r:id="rId20"/>
    <p:sldId id="289" r:id="rId21"/>
    <p:sldId id="290" r:id="rId22"/>
    <p:sldId id="28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95" d="100"/>
          <a:sy n="95" d="100"/>
        </p:scale>
        <p:origin x="1075"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28FFF9-86F7-4B63-90EE-897F2995BB66}" type="datetimeFigureOut">
              <a:rPr lang="en-US" smtClean="0"/>
              <a:t>11/7/2021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39C6E2-FC7A-4E3E-889C-26F55E1A855E}" type="slidenum">
              <a:rPr lang="en-US" smtClean="0"/>
              <a:t>‹#›</a:t>
            </a:fld>
            <a:endParaRPr lang="en-US"/>
          </a:p>
        </p:txBody>
      </p:sp>
    </p:spTree>
    <p:extLst>
      <p:ext uri="{BB962C8B-B14F-4D97-AF65-F5344CB8AC3E}">
        <p14:creationId xmlns:p14="http://schemas.microsoft.com/office/powerpoint/2010/main" val="3150621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A678B-8421-49FC-8A31-70C0B4964F64}" type="datetimeFigureOut">
              <a:rPr lang="en-US" smtClean="0"/>
              <a:t>11/7/2021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9F95C-4B40-46AD-9E87-4A5CD9F08E64}" type="slidenum">
              <a:rPr lang="en-US" smtClean="0"/>
              <a:t>‹#›</a:t>
            </a:fld>
            <a:endParaRPr lang="en-US"/>
          </a:p>
        </p:txBody>
      </p:sp>
    </p:spTree>
    <p:extLst>
      <p:ext uri="{BB962C8B-B14F-4D97-AF65-F5344CB8AC3E}">
        <p14:creationId xmlns:p14="http://schemas.microsoft.com/office/powerpoint/2010/main" val="367373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1</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21</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2</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3</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4</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16</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17</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18</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19</a:t>
            </a:fld>
            <a:endParaRPr lang="en-US"/>
          </a:p>
        </p:txBody>
      </p:sp>
    </p:spTree>
    <p:extLst>
      <p:ext uri="{BB962C8B-B14F-4D97-AF65-F5344CB8AC3E}">
        <p14:creationId xmlns:p14="http://schemas.microsoft.com/office/powerpoint/2010/main" val="3601486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39F95C-4B40-46AD-9E87-4A5CD9F08E64}" type="slidenum">
              <a:rPr lang="en-US" smtClean="0"/>
              <a:t>20</a:t>
            </a:fld>
            <a:endParaRPr lang="en-US"/>
          </a:p>
        </p:txBody>
      </p:sp>
    </p:spTree>
    <p:extLst>
      <p:ext uri="{BB962C8B-B14F-4D97-AF65-F5344CB8AC3E}">
        <p14:creationId xmlns:p14="http://schemas.microsoft.com/office/powerpoint/2010/main" val="3601486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2EAD36-D238-47A7-A1FC-7F5A7CA62651}" type="datetime1">
              <a:rPr lang="en-US" smtClean="0"/>
              <a:t>11/7/2021</a:t>
            </a:fld>
            <a:endParaRPr lang="en-US"/>
          </a:p>
        </p:txBody>
      </p:sp>
      <p:sp>
        <p:nvSpPr>
          <p:cNvPr id="5" name="Footer Placeholder 4"/>
          <p:cNvSpPr>
            <a:spLocks noGrp="1"/>
          </p:cNvSpPr>
          <p:nvPr>
            <p:ph type="ftr" sz="quarter" idx="11"/>
          </p:nvPr>
        </p:nvSpPr>
        <p:spPr/>
        <p:txBody>
          <a:bodyPr/>
          <a:lstStyle/>
          <a:p>
            <a:r>
              <a:rPr lang="km-KH"/>
              <a:t>យួស សុភា 093 58 22 57</a:t>
            </a:r>
            <a:endParaRPr lang="en-US"/>
          </a:p>
        </p:txBody>
      </p:sp>
      <p:sp>
        <p:nvSpPr>
          <p:cNvPr id="6" name="Slide Number Placeholder 5"/>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3610682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66FC6-0332-4195-9123-F0CB54A7BE96}" type="datetime1">
              <a:rPr lang="en-US" smtClean="0"/>
              <a:t>11/7/2021</a:t>
            </a:fld>
            <a:endParaRPr lang="en-US"/>
          </a:p>
        </p:txBody>
      </p:sp>
      <p:sp>
        <p:nvSpPr>
          <p:cNvPr id="5" name="Footer Placeholder 4"/>
          <p:cNvSpPr>
            <a:spLocks noGrp="1"/>
          </p:cNvSpPr>
          <p:nvPr>
            <p:ph type="ftr" sz="quarter" idx="11"/>
          </p:nvPr>
        </p:nvSpPr>
        <p:spPr/>
        <p:txBody>
          <a:bodyPr/>
          <a:lstStyle/>
          <a:p>
            <a:r>
              <a:rPr lang="km-KH"/>
              <a:t>យួស សុភា 093 58 22 57</a:t>
            </a:r>
            <a:endParaRPr lang="en-US"/>
          </a:p>
        </p:txBody>
      </p:sp>
      <p:sp>
        <p:nvSpPr>
          <p:cNvPr id="6" name="Slide Number Placeholder 5"/>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863323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F8539-3E83-43D6-AFF6-EB4C1C1D010A}" type="datetime1">
              <a:rPr lang="en-US" smtClean="0"/>
              <a:t>11/7/2021</a:t>
            </a:fld>
            <a:endParaRPr lang="en-US"/>
          </a:p>
        </p:txBody>
      </p:sp>
      <p:sp>
        <p:nvSpPr>
          <p:cNvPr id="5" name="Footer Placeholder 4"/>
          <p:cNvSpPr>
            <a:spLocks noGrp="1"/>
          </p:cNvSpPr>
          <p:nvPr>
            <p:ph type="ftr" sz="quarter" idx="11"/>
          </p:nvPr>
        </p:nvSpPr>
        <p:spPr/>
        <p:txBody>
          <a:bodyPr/>
          <a:lstStyle/>
          <a:p>
            <a:r>
              <a:rPr lang="km-KH"/>
              <a:t>យួស សុភា 093 58 22 57</a:t>
            </a:r>
            <a:endParaRPr lang="en-US"/>
          </a:p>
        </p:txBody>
      </p:sp>
      <p:sp>
        <p:nvSpPr>
          <p:cNvPr id="6" name="Slide Number Placeholder 5"/>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31397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FA886F-4DBF-4FF1-AA1D-0E5FE9A0B948}" type="datetime1">
              <a:rPr lang="en-US" smtClean="0"/>
              <a:t>11/7/2021</a:t>
            </a:fld>
            <a:endParaRPr lang="en-US"/>
          </a:p>
        </p:txBody>
      </p:sp>
      <p:sp>
        <p:nvSpPr>
          <p:cNvPr id="5" name="Footer Placeholder 4"/>
          <p:cNvSpPr>
            <a:spLocks noGrp="1"/>
          </p:cNvSpPr>
          <p:nvPr>
            <p:ph type="ftr" sz="quarter" idx="11"/>
          </p:nvPr>
        </p:nvSpPr>
        <p:spPr/>
        <p:txBody>
          <a:bodyPr/>
          <a:lstStyle/>
          <a:p>
            <a:r>
              <a:rPr lang="km-KH"/>
              <a:t>យួស សុភា 093 58 22 57</a:t>
            </a:r>
            <a:endParaRPr lang="en-US"/>
          </a:p>
        </p:txBody>
      </p:sp>
      <p:sp>
        <p:nvSpPr>
          <p:cNvPr id="6" name="Slide Number Placeholder 5"/>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412011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F07F00B-41B1-42A5-ABCA-8593C7FD3B2F}" type="datetime1">
              <a:rPr lang="en-US" smtClean="0"/>
              <a:t>11/7/2021</a:t>
            </a:fld>
            <a:endParaRPr lang="en-US"/>
          </a:p>
        </p:txBody>
      </p:sp>
      <p:sp>
        <p:nvSpPr>
          <p:cNvPr id="5" name="Footer Placeholder 4"/>
          <p:cNvSpPr>
            <a:spLocks noGrp="1"/>
          </p:cNvSpPr>
          <p:nvPr>
            <p:ph type="ftr" sz="quarter" idx="11"/>
          </p:nvPr>
        </p:nvSpPr>
        <p:spPr/>
        <p:txBody>
          <a:bodyPr/>
          <a:lstStyle/>
          <a:p>
            <a:r>
              <a:rPr lang="km-KH"/>
              <a:t>យួស សុភា 093 58 22 57</a:t>
            </a:r>
            <a:endParaRPr lang="en-US"/>
          </a:p>
        </p:txBody>
      </p:sp>
      <p:sp>
        <p:nvSpPr>
          <p:cNvPr id="6" name="Slide Number Placeholder 5"/>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2676927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1D4A8E-0E45-4526-94FD-32FA8C735661}" type="datetime1">
              <a:rPr lang="en-US" smtClean="0"/>
              <a:t>11/7/2021</a:t>
            </a:fld>
            <a:endParaRPr lang="en-US"/>
          </a:p>
        </p:txBody>
      </p:sp>
      <p:sp>
        <p:nvSpPr>
          <p:cNvPr id="6" name="Footer Placeholder 5"/>
          <p:cNvSpPr>
            <a:spLocks noGrp="1"/>
          </p:cNvSpPr>
          <p:nvPr>
            <p:ph type="ftr" sz="quarter" idx="11"/>
          </p:nvPr>
        </p:nvSpPr>
        <p:spPr/>
        <p:txBody>
          <a:bodyPr/>
          <a:lstStyle/>
          <a:p>
            <a:r>
              <a:rPr lang="km-KH"/>
              <a:t>យួស សុភា 093 58 22 57</a:t>
            </a:r>
            <a:endParaRPr lang="en-US"/>
          </a:p>
        </p:txBody>
      </p:sp>
      <p:sp>
        <p:nvSpPr>
          <p:cNvPr id="7" name="Slide Number Placeholder 6"/>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410582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F89B0A-BFC7-4BBB-8628-541D8912AAD1}" type="datetime1">
              <a:rPr lang="en-US" smtClean="0"/>
              <a:t>11/7/2021</a:t>
            </a:fld>
            <a:endParaRPr lang="en-US"/>
          </a:p>
        </p:txBody>
      </p:sp>
      <p:sp>
        <p:nvSpPr>
          <p:cNvPr id="8" name="Footer Placeholder 7"/>
          <p:cNvSpPr>
            <a:spLocks noGrp="1"/>
          </p:cNvSpPr>
          <p:nvPr>
            <p:ph type="ftr" sz="quarter" idx="11"/>
          </p:nvPr>
        </p:nvSpPr>
        <p:spPr/>
        <p:txBody>
          <a:bodyPr/>
          <a:lstStyle/>
          <a:p>
            <a:r>
              <a:rPr lang="km-KH"/>
              <a:t>យួស សុភា 093 58 22 57</a:t>
            </a:r>
            <a:endParaRPr lang="en-US"/>
          </a:p>
        </p:txBody>
      </p:sp>
      <p:sp>
        <p:nvSpPr>
          <p:cNvPr id="9" name="Slide Number Placeholder 8"/>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257459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75601A-44AC-4D5A-BC16-29BFA862CE4F}" type="datetime1">
              <a:rPr lang="en-US" smtClean="0"/>
              <a:t>11/7/2021</a:t>
            </a:fld>
            <a:endParaRPr lang="en-US"/>
          </a:p>
        </p:txBody>
      </p:sp>
      <p:sp>
        <p:nvSpPr>
          <p:cNvPr id="4" name="Footer Placeholder 3"/>
          <p:cNvSpPr>
            <a:spLocks noGrp="1"/>
          </p:cNvSpPr>
          <p:nvPr>
            <p:ph type="ftr" sz="quarter" idx="11"/>
          </p:nvPr>
        </p:nvSpPr>
        <p:spPr/>
        <p:txBody>
          <a:bodyPr/>
          <a:lstStyle/>
          <a:p>
            <a:r>
              <a:rPr lang="km-KH"/>
              <a:t>យួស សុភា 093 58 22 57</a:t>
            </a:r>
            <a:endParaRPr lang="en-US"/>
          </a:p>
        </p:txBody>
      </p:sp>
      <p:sp>
        <p:nvSpPr>
          <p:cNvPr id="5" name="Slide Number Placeholder 4"/>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356553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FE02C-EBD6-498C-B879-55FF993E046A}" type="datetime1">
              <a:rPr lang="en-US" smtClean="0"/>
              <a:t>11/7/2021</a:t>
            </a:fld>
            <a:endParaRPr lang="en-US"/>
          </a:p>
        </p:txBody>
      </p:sp>
      <p:sp>
        <p:nvSpPr>
          <p:cNvPr id="3" name="Footer Placeholder 2"/>
          <p:cNvSpPr>
            <a:spLocks noGrp="1"/>
          </p:cNvSpPr>
          <p:nvPr>
            <p:ph type="ftr" sz="quarter" idx="11"/>
          </p:nvPr>
        </p:nvSpPr>
        <p:spPr/>
        <p:txBody>
          <a:bodyPr/>
          <a:lstStyle/>
          <a:p>
            <a:r>
              <a:rPr lang="km-KH"/>
              <a:t>យួស សុភា 093 58 22 57</a:t>
            </a:r>
            <a:endParaRPr lang="en-US"/>
          </a:p>
        </p:txBody>
      </p:sp>
      <p:sp>
        <p:nvSpPr>
          <p:cNvPr id="4" name="Slide Number Placeholder 3"/>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3066141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7503C3-8A4D-44DD-BEF3-9E1B4464EE94}" type="datetime1">
              <a:rPr lang="en-US" smtClean="0"/>
              <a:t>11/7/2021</a:t>
            </a:fld>
            <a:endParaRPr lang="en-US"/>
          </a:p>
        </p:txBody>
      </p:sp>
      <p:sp>
        <p:nvSpPr>
          <p:cNvPr id="6" name="Footer Placeholder 5"/>
          <p:cNvSpPr>
            <a:spLocks noGrp="1"/>
          </p:cNvSpPr>
          <p:nvPr>
            <p:ph type="ftr" sz="quarter" idx="11"/>
          </p:nvPr>
        </p:nvSpPr>
        <p:spPr/>
        <p:txBody>
          <a:bodyPr/>
          <a:lstStyle/>
          <a:p>
            <a:r>
              <a:rPr lang="km-KH"/>
              <a:t>យួស សុភា 093 58 22 57</a:t>
            </a:r>
            <a:endParaRPr lang="en-US"/>
          </a:p>
        </p:txBody>
      </p:sp>
      <p:sp>
        <p:nvSpPr>
          <p:cNvPr id="7" name="Slide Number Placeholder 6"/>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212383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032A6E-7F21-4C8F-BB7B-3C643AD69944}" type="datetime1">
              <a:rPr lang="en-US" smtClean="0"/>
              <a:t>11/7/2021</a:t>
            </a:fld>
            <a:endParaRPr lang="en-US"/>
          </a:p>
        </p:txBody>
      </p:sp>
      <p:sp>
        <p:nvSpPr>
          <p:cNvPr id="6" name="Footer Placeholder 5"/>
          <p:cNvSpPr>
            <a:spLocks noGrp="1"/>
          </p:cNvSpPr>
          <p:nvPr>
            <p:ph type="ftr" sz="quarter" idx="11"/>
          </p:nvPr>
        </p:nvSpPr>
        <p:spPr/>
        <p:txBody>
          <a:bodyPr/>
          <a:lstStyle/>
          <a:p>
            <a:r>
              <a:rPr lang="km-KH"/>
              <a:t>យួស សុភា 093 58 22 57</a:t>
            </a:r>
            <a:endParaRPr lang="en-US"/>
          </a:p>
        </p:txBody>
      </p:sp>
      <p:sp>
        <p:nvSpPr>
          <p:cNvPr id="7" name="Slide Number Placeholder 6"/>
          <p:cNvSpPr>
            <a:spLocks noGrp="1"/>
          </p:cNvSpPr>
          <p:nvPr>
            <p:ph type="sldNum" sz="quarter" idx="12"/>
          </p:nvPr>
        </p:nvSpPr>
        <p:spPr/>
        <p:txBody>
          <a:bodyPr/>
          <a:lstStyle/>
          <a:p>
            <a:fld id="{B27BCEA9-C932-4683-9083-9C5A90182CF4}" type="slidenum">
              <a:rPr lang="en-US" smtClean="0"/>
              <a:t>‹#›</a:t>
            </a:fld>
            <a:endParaRPr lang="en-US"/>
          </a:p>
        </p:txBody>
      </p:sp>
    </p:spTree>
    <p:extLst>
      <p:ext uri="{BB962C8B-B14F-4D97-AF65-F5344CB8AC3E}">
        <p14:creationId xmlns:p14="http://schemas.microsoft.com/office/powerpoint/2010/main" val="1674646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CCE0F2"/>
            </a:gs>
            <a:gs pos="62000">
              <a:srgbClr val="E3EEF8">
                <a:alpha val="28000"/>
              </a:srgbClr>
            </a:gs>
            <a:gs pos="14000">
              <a:schemeClr val="accent1">
                <a:lumMod val="5000"/>
                <a:lumOff val="95000"/>
                <a:alpha val="0"/>
              </a:schemeClr>
            </a:gs>
            <a:gs pos="0">
              <a:schemeClr val="accent1">
                <a:lumMod val="45000"/>
                <a:lumOff val="55000"/>
              </a:schemeClr>
            </a:gs>
            <a:gs pos="81000">
              <a:schemeClr val="accent1">
                <a:lumMod val="45000"/>
                <a:lumOff val="55000"/>
                <a:alpha val="41000"/>
              </a:schemeClr>
            </a:gs>
            <a:gs pos="38000">
              <a:schemeClr val="accent1">
                <a:lumMod val="30000"/>
                <a:lumOff val="70000"/>
                <a:alpha val="28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D13D9-C20D-41EB-A16E-16989558A0AE}" type="datetime1">
              <a:rPr lang="en-US" smtClean="0"/>
              <a:t>11/7/2021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km-KH"/>
              <a:t>យួស សុភា 093 58 22 57</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BCEA9-C932-4683-9083-9C5A90182CF4}" type="slidenum">
              <a:rPr lang="en-US" smtClean="0"/>
              <a:t>‹#›</a:t>
            </a:fld>
            <a:endParaRPr lang="en-US"/>
          </a:p>
        </p:txBody>
      </p:sp>
    </p:spTree>
    <p:extLst>
      <p:ext uri="{BB962C8B-B14F-4D97-AF65-F5344CB8AC3E}">
        <p14:creationId xmlns:p14="http://schemas.microsoft.com/office/powerpoint/2010/main" val="350414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72" y="217198"/>
            <a:ext cx="9020710" cy="5258928"/>
          </a:xfrm>
        </p:spPr>
        <p:txBody>
          <a:bodyPr anchor="ctr">
            <a:noAutofit/>
          </a:bodyPr>
          <a:lstStyle/>
          <a:p>
            <a:r>
              <a:rPr lang="en-US" b="1" dirty="0">
                <a:latin typeface="Cambria" panose="02040503050406030204" pitchFamily="18" charset="0"/>
                <a:ea typeface="Cambria" panose="02040503050406030204" pitchFamily="18" charset="0"/>
              </a:rPr>
              <a:t>I.</a:t>
            </a:r>
            <a:br>
              <a:rPr lang="en-US" b="1" dirty="0">
                <a:latin typeface="Cambria" panose="02040503050406030204" pitchFamily="18" charset="0"/>
                <a:ea typeface="Cambria" panose="02040503050406030204" pitchFamily="18" charset="0"/>
              </a:rPr>
            </a:br>
            <a:r>
              <a:rPr lang="en-US" b="1" dirty="0">
                <a:latin typeface="Cambria" panose="02040503050406030204" pitchFamily="18" charset="0"/>
                <a:ea typeface="Cambria" panose="02040503050406030204" pitchFamily="18" charset="0"/>
              </a:rPr>
              <a:t>CSS</a:t>
            </a:r>
            <a:br>
              <a:rPr lang="en-US" b="1" dirty="0">
                <a:latin typeface="Cambria" panose="02040503050406030204" pitchFamily="18" charset="0"/>
                <a:ea typeface="Cambria" panose="02040503050406030204" pitchFamily="18" charset="0"/>
              </a:rPr>
            </a:br>
            <a:r>
              <a:rPr lang="en-US" b="1" dirty="0">
                <a:latin typeface="Cambria" panose="02040503050406030204" pitchFamily="18" charset="0"/>
                <a:ea typeface="Cambria" panose="02040503050406030204" pitchFamily="18" charset="0"/>
              </a:rPr>
              <a:t>(Cascading Style Sheets )</a:t>
            </a:r>
          </a:p>
        </p:txBody>
      </p:sp>
      <p:sp>
        <p:nvSpPr>
          <p:cNvPr id="3" name="Footer Placeholder 2"/>
          <p:cNvSpPr>
            <a:spLocks noGrp="1"/>
          </p:cNvSpPr>
          <p:nvPr>
            <p:ph type="ftr" sz="quarter" idx="11"/>
          </p:nvPr>
        </p:nvSpPr>
        <p:spPr>
          <a:xfrm>
            <a:off x="102869" y="6356351"/>
            <a:ext cx="2534453" cy="365125"/>
          </a:xfrm>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a:xfrm>
            <a:off x="6968089" y="6365976"/>
            <a:ext cx="2057400" cy="365125"/>
          </a:xfrm>
        </p:spPr>
        <p:txBody>
          <a:bodyPr/>
          <a:lstStyle/>
          <a:p>
            <a:fld id="{B27BCEA9-C932-4683-9083-9C5A90182CF4}" type="slidenum">
              <a:rPr lang="en-US" smtClean="0"/>
              <a:t>1</a:t>
            </a:fld>
            <a:r>
              <a:rPr lang="km-KH" dirty="0"/>
              <a:t> </a:t>
            </a:r>
            <a:endParaRPr lang="en-US" dirty="0"/>
          </a:p>
        </p:txBody>
      </p:sp>
    </p:spTree>
    <p:extLst>
      <p:ext uri="{BB962C8B-B14F-4D97-AF65-F5344CB8AC3E}">
        <p14:creationId xmlns:p14="http://schemas.microsoft.com/office/powerpoint/2010/main" val="3060804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a:solidFill>
            <a:schemeClr val="accent6">
              <a:lumMod val="20000"/>
              <a:lumOff val="80000"/>
            </a:schemeClr>
          </a:solidFill>
        </p:spPr>
        <p:txBody>
          <a:bodyPr>
            <a:noAutofit/>
          </a:bodyPr>
          <a:lstStyle/>
          <a:p>
            <a:pPr marL="0" indent="0">
              <a:buNone/>
            </a:pPr>
            <a:r>
              <a:rPr lang="en-US" sz="2200" dirty="0"/>
              <a:t>&lt;!DOCTYPE html&gt;</a:t>
            </a:r>
          </a:p>
          <a:p>
            <a:pPr marL="0" indent="0">
              <a:buNone/>
            </a:pPr>
            <a:r>
              <a:rPr lang="en-US" sz="2200" dirty="0"/>
              <a:t>&lt;html&gt;</a:t>
            </a:r>
          </a:p>
          <a:p>
            <a:pPr marL="0" indent="0">
              <a:buNone/>
            </a:pPr>
            <a:r>
              <a:rPr lang="en-US" sz="2200" dirty="0"/>
              <a:t>&lt;head&gt;</a:t>
            </a:r>
          </a:p>
          <a:p>
            <a:pPr marL="0" indent="0">
              <a:buNone/>
            </a:pPr>
            <a:r>
              <a:rPr lang="en-US" sz="2200" dirty="0"/>
              <a:t>&lt;style&gt;</a:t>
            </a:r>
          </a:p>
          <a:p>
            <a:pPr marL="0" indent="0">
              <a:buNone/>
            </a:pPr>
            <a:r>
              <a:rPr lang="en-US" sz="2200" dirty="0" err="1"/>
              <a:t>p.center</a:t>
            </a:r>
            <a:r>
              <a:rPr lang="en-US" sz="2200" dirty="0"/>
              <a:t> {</a:t>
            </a:r>
          </a:p>
          <a:p>
            <a:pPr marL="0" indent="0">
              <a:buNone/>
            </a:pPr>
            <a:r>
              <a:rPr lang="en-US" sz="2200" dirty="0"/>
              <a:t>    text-align: center;</a:t>
            </a:r>
          </a:p>
          <a:p>
            <a:pPr marL="0" indent="0">
              <a:buNone/>
            </a:pPr>
            <a:r>
              <a:rPr lang="en-US" sz="2200" dirty="0"/>
              <a:t>    color: red;</a:t>
            </a:r>
          </a:p>
          <a:p>
            <a:pPr marL="0" indent="0">
              <a:buNone/>
            </a:pPr>
            <a:r>
              <a:rPr lang="en-US" sz="2200" dirty="0"/>
              <a:t>}</a:t>
            </a:r>
          </a:p>
          <a:p>
            <a:pPr marL="0" indent="0">
              <a:buNone/>
            </a:pPr>
            <a:r>
              <a:rPr lang="en-US" sz="2200" dirty="0"/>
              <a:t>&lt;/style&gt;</a:t>
            </a:r>
          </a:p>
          <a:p>
            <a:pPr marL="0" indent="0">
              <a:buNone/>
            </a:pPr>
            <a:r>
              <a:rPr lang="en-US" sz="2200" dirty="0"/>
              <a:t>&lt;/head&gt;</a:t>
            </a:r>
          </a:p>
          <a:p>
            <a:pPr marL="0" indent="0">
              <a:buNone/>
            </a:pPr>
            <a:r>
              <a:rPr lang="en-US" sz="2200" dirty="0"/>
              <a:t>&lt;body&gt;</a:t>
            </a:r>
          </a:p>
          <a:p>
            <a:pPr marL="0" indent="0">
              <a:buNone/>
            </a:pPr>
            <a:r>
              <a:rPr lang="en-US" sz="2200" dirty="0"/>
              <a:t>&lt;h1 class="center"&gt;This heading will not be affected&lt;/h1&gt;</a:t>
            </a:r>
          </a:p>
          <a:p>
            <a:pPr marL="0" indent="0">
              <a:buNone/>
            </a:pPr>
            <a:r>
              <a:rPr lang="en-US" sz="2200" dirty="0"/>
              <a:t>&lt;p class="center"&gt;This paragraph will be red and center-aligned.&lt;/p&gt;</a:t>
            </a:r>
          </a:p>
          <a:p>
            <a:pPr marL="0" indent="0">
              <a:buNone/>
            </a:pPr>
            <a:r>
              <a:rPr lang="en-US" sz="2200" dirty="0"/>
              <a:t>&lt;/body&gt;</a:t>
            </a:r>
          </a:p>
          <a:p>
            <a:pPr marL="0" indent="0">
              <a:buNone/>
            </a:pPr>
            <a:r>
              <a:rPr lang="en-US" sz="2200" dirty="0"/>
              <a:t>&lt;/html&gt;</a:t>
            </a:r>
          </a:p>
        </p:txBody>
      </p:sp>
    </p:spTree>
    <p:extLst>
      <p:ext uri="{BB962C8B-B14F-4D97-AF65-F5344CB8AC3E}">
        <p14:creationId xmlns:p14="http://schemas.microsoft.com/office/powerpoint/2010/main" val="2038880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377"/>
            <a:ext cx="8229600" cy="6718434"/>
          </a:xfrm>
          <a:solidFill>
            <a:schemeClr val="accent6">
              <a:lumMod val="20000"/>
              <a:lumOff val="80000"/>
            </a:schemeClr>
          </a:solidFill>
        </p:spPr>
        <p:txBody>
          <a:bodyPr>
            <a:noAutofit/>
          </a:bodyPr>
          <a:lstStyle/>
          <a:p>
            <a:pPr marL="0" indent="0">
              <a:buNone/>
            </a:pPr>
            <a:r>
              <a:rPr lang="en-US" sz="1600" dirty="0"/>
              <a:t>&lt;!DOCTYPE html&gt;</a:t>
            </a:r>
          </a:p>
          <a:p>
            <a:pPr marL="0" indent="0">
              <a:buNone/>
            </a:pPr>
            <a:r>
              <a:rPr lang="en-US" sz="1600" dirty="0"/>
              <a:t>&lt;html&gt;</a:t>
            </a:r>
          </a:p>
          <a:p>
            <a:pPr marL="0" indent="0">
              <a:buNone/>
            </a:pPr>
            <a:r>
              <a:rPr lang="en-US" sz="1600" dirty="0"/>
              <a:t>&lt;head&gt;</a:t>
            </a:r>
          </a:p>
          <a:p>
            <a:pPr marL="0" indent="0">
              <a:buNone/>
            </a:pPr>
            <a:r>
              <a:rPr lang="en-US" sz="1600" dirty="0"/>
              <a:t>&lt;style&gt;</a:t>
            </a:r>
          </a:p>
          <a:p>
            <a:pPr marL="0" indent="0">
              <a:buNone/>
            </a:pPr>
            <a:r>
              <a:rPr lang="en-US" sz="1600" dirty="0" err="1"/>
              <a:t>p.center</a:t>
            </a:r>
            <a:r>
              <a:rPr lang="en-US" sz="1600" dirty="0"/>
              <a:t> {</a:t>
            </a:r>
          </a:p>
          <a:p>
            <a:pPr marL="0" indent="0">
              <a:buNone/>
            </a:pPr>
            <a:r>
              <a:rPr lang="en-US" sz="1600" dirty="0"/>
              <a:t>    text-align: center;</a:t>
            </a:r>
          </a:p>
          <a:p>
            <a:pPr marL="0" indent="0">
              <a:buNone/>
            </a:pPr>
            <a:r>
              <a:rPr lang="en-US" sz="1600" dirty="0"/>
              <a:t>    color: red;</a:t>
            </a:r>
          </a:p>
          <a:p>
            <a:pPr marL="0" indent="0">
              <a:buNone/>
            </a:pPr>
            <a:r>
              <a:rPr lang="en-US" sz="1600" dirty="0"/>
              <a:t>}</a:t>
            </a:r>
          </a:p>
          <a:p>
            <a:pPr marL="0" indent="0">
              <a:buNone/>
            </a:pPr>
            <a:r>
              <a:rPr lang="en-US" sz="1600" dirty="0" err="1"/>
              <a:t>p.large</a:t>
            </a:r>
            <a:r>
              <a:rPr lang="en-US" sz="1600" dirty="0"/>
              <a:t> {</a:t>
            </a:r>
          </a:p>
          <a:p>
            <a:pPr marL="0" indent="0">
              <a:buNone/>
            </a:pPr>
            <a:r>
              <a:rPr lang="en-US" sz="1600" dirty="0"/>
              <a:t>    font-size: 300%;</a:t>
            </a:r>
          </a:p>
          <a:p>
            <a:pPr marL="0" indent="0">
              <a:buNone/>
            </a:pPr>
            <a:r>
              <a:rPr lang="en-US" sz="1600" dirty="0"/>
              <a:t>}</a:t>
            </a:r>
          </a:p>
          <a:p>
            <a:pPr marL="0" indent="0">
              <a:buNone/>
            </a:pPr>
            <a:r>
              <a:rPr lang="en-US" sz="1600" dirty="0"/>
              <a:t>&lt;/style&gt;</a:t>
            </a:r>
          </a:p>
          <a:p>
            <a:pPr marL="0" indent="0">
              <a:buNone/>
            </a:pPr>
            <a:r>
              <a:rPr lang="en-US" sz="1600" dirty="0"/>
              <a:t>&lt;/head&gt;</a:t>
            </a:r>
          </a:p>
          <a:p>
            <a:pPr marL="0" indent="0">
              <a:buNone/>
            </a:pPr>
            <a:r>
              <a:rPr lang="en-US" sz="1600" dirty="0"/>
              <a:t>&lt;body&gt;</a:t>
            </a:r>
          </a:p>
          <a:p>
            <a:pPr marL="0" indent="0">
              <a:buNone/>
            </a:pPr>
            <a:r>
              <a:rPr lang="en-US" sz="1600" dirty="0"/>
              <a:t>&lt;h1 class="center"&gt;This heading will not be affected&lt;/h1&gt;</a:t>
            </a:r>
          </a:p>
          <a:p>
            <a:pPr marL="0" indent="0">
              <a:buNone/>
            </a:pPr>
            <a:r>
              <a:rPr lang="en-US" sz="1600" dirty="0"/>
              <a:t>&lt;p class="center"&gt;This paragraph will be red and center-aligned.&lt;/p&gt;</a:t>
            </a:r>
          </a:p>
          <a:p>
            <a:pPr marL="0" indent="0">
              <a:buNone/>
            </a:pPr>
            <a:r>
              <a:rPr lang="en-US" sz="1600" dirty="0"/>
              <a:t>&lt;p class="center large"&gt;This paragraph will be red, center-aligned, and in a large font-size.&lt;/p&gt;</a:t>
            </a:r>
          </a:p>
          <a:p>
            <a:pPr marL="0" indent="0">
              <a:buNone/>
            </a:pPr>
            <a:r>
              <a:rPr lang="en-US" sz="1600" dirty="0"/>
              <a:t>&lt;/body&gt;</a:t>
            </a:r>
          </a:p>
          <a:p>
            <a:pPr marL="0" indent="0">
              <a:buNone/>
            </a:pPr>
            <a:r>
              <a:rPr lang="en-US" sz="1600" dirty="0"/>
              <a:t>&lt;/html&gt;</a:t>
            </a:r>
          </a:p>
        </p:txBody>
      </p:sp>
    </p:spTree>
    <p:extLst>
      <p:ext uri="{BB962C8B-B14F-4D97-AF65-F5344CB8AC3E}">
        <p14:creationId xmlns:p14="http://schemas.microsoft.com/office/powerpoint/2010/main" val="3928527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2023" y="285583"/>
            <a:ext cx="7886700" cy="4351338"/>
          </a:xfrm>
        </p:spPr>
        <p:txBody>
          <a:bodyPr>
            <a:normAutofit/>
          </a:bodyPr>
          <a:lstStyle/>
          <a:p>
            <a:pPr marL="0" indent="0" algn="just">
              <a:buNone/>
            </a:pPr>
            <a:r>
              <a:rPr lang="en-US" sz="3600" dirty="0"/>
              <a:t>	The </a:t>
            </a:r>
            <a:r>
              <a:rPr lang="en-US" sz="3600" b="1" dirty="0"/>
              <a:t>difference between</a:t>
            </a:r>
            <a:r>
              <a:rPr lang="en-US" sz="3600" dirty="0"/>
              <a:t> an </a:t>
            </a:r>
            <a:r>
              <a:rPr lang="en-US" sz="3600" b="1" dirty="0"/>
              <a:t>ID</a:t>
            </a:r>
            <a:r>
              <a:rPr lang="en-US" sz="3600" dirty="0"/>
              <a:t> and a </a:t>
            </a:r>
            <a:r>
              <a:rPr lang="en-US" sz="3600" b="1" dirty="0"/>
              <a:t>class</a:t>
            </a:r>
            <a:r>
              <a:rPr lang="en-US" sz="3600" dirty="0"/>
              <a:t> is that an </a:t>
            </a:r>
            <a:r>
              <a:rPr lang="en-US" sz="3600" b="1" dirty="0"/>
              <a:t>ID</a:t>
            </a:r>
            <a:r>
              <a:rPr lang="en-US" sz="3600" dirty="0"/>
              <a:t> can be used to identify one element, whereas a </a:t>
            </a:r>
            <a:r>
              <a:rPr lang="en-US" sz="3600" b="1" dirty="0"/>
              <a:t>class</a:t>
            </a:r>
            <a:r>
              <a:rPr lang="en-US" sz="3600" dirty="0"/>
              <a:t> can be used to identify more than one.</a:t>
            </a:r>
          </a:p>
        </p:txBody>
      </p:sp>
      <p:sp>
        <p:nvSpPr>
          <p:cNvPr id="5" name="Slide Number Placeholder 4"/>
          <p:cNvSpPr>
            <a:spLocks noGrp="1"/>
          </p:cNvSpPr>
          <p:nvPr>
            <p:ph type="sldNum" sz="quarter" idx="12"/>
          </p:nvPr>
        </p:nvSpPr>
        <p:spPr/>
        <p:txBody>
          <a:bodyPr/>
          <a:lstStyle/>
          <a:p>
            <a:fld id="{B27BCEA9-C932-4683-9083-9C5A90182CF4}" type="slidenum">
              <a:rPr lang="en-US" smtClean="0"/>
              <a:t>12</a:t>
            </a:fld>
            <a:endParaRPr lang="en-US"/>
          </a:p>
        </p:txBody>
      </p:sp>
    </p:spTree>
    <p:extLst>
      <p:ext uri="{BB962C8B-B14F-4D97-AF65-F5344CB8AC3E}">
        <p14:creationId xmlns:p14="http://schemas.microsoft.com/office/powerpoint/2010/main" val="2136888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dirty="0"/>
              <a:t>Grouping Selectors</a:t>
            </a:r>
          </a:p>
        </p:txBody>
      </p:sp>
      <p:sp>
        <p:nvSpPr>
          <p:cNvPr id="3" name="Content Placeholder 2"/>
          <p:cNvSpPr>
            <a:spLocks noGrp="1"/>
          </p:cNvSpPr>
          <p:nvPr>
            <p:ph idx="1"/>
          </p:nvPr>
        </p:nvSpPr>
        <p:spPr>
          <a:solidFill>
            <a:schemeClr val="accent6">
              <a:lumMod val="40000"/>
              <a:lumOff val="60000"/>
            </a:schemeClr>
          </a:solidFill>
        </p:spPr>
        <p:txBody>
          <a:bodyPr>
            <a:normAutofit fontScale="92500" lnSpcReduction="20000"/>
          </a:bodyPr>
          <a:lstStyle/>
          <a:p>
            <a:pPr marL="0" indent="0">
              <a:buNone/>
            </a:pPr>
            <a:r>
              <a:rPr lang="en-US" dirty="0"/>
              <a:t>h1 {</a:t>
            </a:r>
            <a:br>
              <a:rPr lang="en-US" dirty="0"/>
            </a:br>
            <a:r>
              <a:rPr lang="en-US" dirty="0"/>
              <a:t>    text-align: center;</a:t>
            </a:r>
            <a:br>
              <a:rPr lang="en-US" dirty="0"/>
            </a:br>
            <a:r>
              <a:rPr lang="en-US" dirty="0"/>
              <a:t>    color: red;</a:t>
            </a:r>
            <a:br>
              <a:rPr lang="en-US" dirty="0"/>
            </a:br>
            <a:r>
              <a:rPr lang="en-US" dirty="0"/>
              <a:t>}</a:t>
            </a:r>
            <a:br>
              <a:rPr lang="en-US" dirty="0"/>
            </a:br>
            <a:br>
              <a:rPr lang="en-US" dirty="0"/>
            </a:br>
            <a:r>
              <a:rPr lang="en-US" dirty="0"/>
              <a:t>h2 {</a:t>
            </a:r>
            <a:br>
              <a:rPr lang="en-US" dirty="0"/>
            </a:br>
            <a:r>
              <a:rPr lang="en-US" dirty="0"/>
              <a:t>    text-align: center;</a:t>
            </a:r>
            <a:br>
              <a:rPr lang="en-US" dirty="0"/>
            </a:br>
            <a:r>
              <a:rPr lang="en-US" dirty="0"/>
              <a:t>    color: red;</a:t>
            </a:r>
            <a:br>
              <a:rPr lang="en-US" dirty="0"/>
            </a:br>
            <a:r>
              <a:rPr lang="en-US" dirty="0"/>
              <a:t>}</a:t>
            </a:r>
            <a:br>
              <a:rPr lang="en-US" dirty="0"/>
            </a:br>
            <a:br>
              <a:rPr lang="en-US" dirty="0"/>
            </a:br>
            <a:r>
              <a:rPr lang="en-US" dirty="0"/>
              <a:t>p {</a:t>
            </a:r>
            <a:br>
              <a:rPr lang="en-US" dirty="0"/>
            </a:br>
            <a:r>
              <a:rPr lang="en-US" dirty="0"/>
              <a:t>    text-align: center;</a:t>
            </a:r>
            <a:br>
              <a:rPr lang="en-US" dirty="0"/>
            </a:br>
            <a:r>
              <a:rPr lang="en-US" dirty="0"/>
              <a:t>    color: red;</a:t>
            </a:r>
            <a:br>
              <a:rPr lang="en-US" dirty="0"/>
            </a:br>
            <a:r>
              <a:rPr lang="en-US" dirty="0"/>
              <a:t>}</a:t>
            </a:r>
          </a:p>
        </p:txBody>
      </p:sp>
    </p:spTree>
    <p:extLst>
      <p:ext uri="{BB962C8B-B14F-4D97-AF65-F5344CB8AC3E}">
        <p14:creationId xmlns:p14="http://schemas.microsoft.com/office/powerpoint/2010/main" val="2426913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878"/>
            <a:ext cx="8229600" cy="6622181"/>
          </a:xfrm>
          <a:solidFill>
            <a:schemeClr val="accent6">
              <a:lumMod val="20000"/>
              <a:lumOff val="80000"/>
            </a:schemeClr>
          </a:solidFill>
        </p:spPr>
        <p:txBody>
          <a:bodyPr>
            <a:noAutofit/>
          </a:bodyPr>
          <a:lstStyle/>
          <a:p>
            <a:pPr marL="0" indent="0">
              <a:buNone/>
            </a:pPr>
            <a:r>
              <a:rPr lang="en-US" sz="2000" dirty="0"/>
              <a:t>&lt;!DOCTYPE html&gt;</a:t>
            </a:r>
          </a:p>
          <a:p>
            <a:pPr marL="0" indent="0">
              <a:buNone/>
            </a:pPr>
            <a:r>
              <a:rPr lang="en-US" sz="2000" dirty="0"/>
              <a:t>&lt;html&gt;</a:t>
            </a:r>
          </a:p>
          <a:p>
            <a:pPr marL="0" indent="0">
              <a:buNone/>
            </a:pPr>
            <a:r>
              <a:rPr lang="en-US" sz="2000" dirty="0"/>
              <a:t>&lt;head&gt;</a:t>
            </a:r>
          </a:p>
          <a:p>
            <a:pPr marL="0" indent="0">
              <a:buNone/>
            </a:pPr>
            <a:r>
              <a:rPr lang="en-US" sz="2000" dirty="0"/>
              <a:t>&lt;style&gt;</a:t>
            </a:r>
          </a:p>
          <a:p>
            <a:pPr marL="0" indent="0">
              <a:buNone/>
            </a:pPr>
            <a:r>
              <a:rPr lang="en-US" sz="2000" dirty="0"/>
              <a:t>h1, h2, p {</a:t>
            </a:r>
          </a:p>
          <a:p>
            <a:pPr marL="0" indent="0">
              <a:buNone/>
            </a:pPr>
            <a:r>
              <a:rPr lang="en-US" sz="2000" dirty="0"/>
              <a:t>    text-align: center;</a:t>
            </a:r>
          </a:p>
          <a:p>
            <a:pPr marL="0" indent="0">
              <a:buNone/>
            </a:pPr>
            <a:r>
              <a:rPr lang="en-US" sz="2000" dirty="0"/>
              <a:t>    color: red;</a:t>
            </a:r>
          </a:p>
          <a:p>
            <a:pPr marL="0" indent="0">
              <a:buNone/>
            </a:pPr>
            <a:r>
              <a:rPr lang="en-US" sz="2000" dirty="0"/>
              <a:t>}</a:t>
            </a:r>
          </a:p>
          <a:p>
            <a:pPr marL="0" indent="0">
              <a:buNone/>
            </a:pPr>
            <a:r>
              <a:rPr lang="en-US" sz="2000" dirty="0"/>
              <a:t>&lt;/style&gt;</a:t>
            </a:r>
          </a:p>
          <a:p>
            <a:pPr marL="0" indent="0">
              <a:buNone/>
            </a:pPr>
            <a:r>
              <a:rPr lang="en-US" sz="2000" dirty="0"/>
              <a:t>&lt;/head&gt;</a:t>
            </a:r>
          </a:p>
          <a:p>
            <a:pPr marL="0" indent="0">
              <a:buNone/>
            </a:pPr>
            <a:r>
              <a:rPr lang="en-US" sz="2000" dirty="0"/>
              <a:t>&lt;body&gt;</a:t>
            </a:r>
          </a:p>
          <a:p>
            <a:pPr marL="0" indent="0">
              <a:buNone/>
            </a:pPr>
            <a:r>
              <a:rPr lang="en-US" sz="2000" dirty="0"/>
              <a:t>&lt;h1&gt;Hello World!&lt;/h1&gt;</a:t>
            </a:r>
          </a:p>
          <a:p>
            <a:pPr marL="0" indent="0">
              <a:buNone/>
            </a:pPr>
            <a:r>
              <a:rPr lang="en-US" sz="2000" dirty="0"/>
              <a:t>&lt;h2&gt;Smaller heading!&lt;/h2&gt;</a:t>
            </a:r>
          </a:p>
          <a:p>
            <a:pPr marL="0" indent="0">
              <a:buNone/>
            </a:pPr>
            <a:r>
              <a:rPr lang="en-US" sz="2000" dirty="0"/>
              <a:t>&lt;p&gt;This is a paragraph.&lt;/p&gt;</a:t>
            </a:r>
          </a:p>
          <a:p>
            <a:pPr marL="0" indent="0">
              <a:buNone/>
            </a:pPr>
            <a:r>
              <a:rPr lang="en-US" sz="2000" dirty="0"/>
              <a:t>&lt;/body&gt;</a:t>
            </a:r>
          </a:p>
          <a:p>
            <a:pPr marL="0" indent="0">
              <a:buNone/>
            </a:pPr>
            <a:r>
              <a:rPr lang="en-US" sz="2000" dirty="0"/>
              <a:t>&lt;/html&gt;</a:t>
            </a:r>
          </a:p>
          <a:p>
            <a:pPr marL="0" indent="0">
              <a:buNone/>
            </a:pPr>
            <a:endParaRPr lang="en-US" sz="2000" dirty="0"/>
          </a:p>
        </p:txBody>
      </p:sp>
    </p:spTree>
    <p:extLst>
      <p:ext uri="{BB962C8B-B14F-4D97-AF65-F5344CB8AC3E}">
        <p14:creationId xmlns:p14="http://schemas.microsoft.com/office/powerpoint/2010/main" val="1725214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dirty="0"/>
              <a:t>CSS Comments</a:t>
            </a:r>
          </a:p>
        </p:txBody>
      </p:sp>
      <p:sp>
        <p:nvSpPr>
          <p:cNvPr id="3" name="Content Placeholder 2"/>
          <p:cNvSpPr>
            <a:spLocks noGrp="1"/>
          </p:cNvSpPr>
          <p:nvPr>
            <p:ph idx="1"/>
          </p:nvPr>
        </p:nvSpPr>
        <p:spPr>
          <a:solidFill>
            <a:schemeClr val="accent6">
              <a:lumMod val="40000"/>
              <a:lumOff val="60000"/>
            </a:schemeClr>
          </a:solidFill>
        </p:spPr>
        <p:txBody>
          <a:bodyPr/>
          <a:lstStyle/>
          <a:p>
            <a:pPr marL="0" indent="0">
              <a:buNone/>
            </a:pPr>
            <a:r>
              <a:rPr lang="en-US" dirty="0"/>
              <a:t>p {</a:t>
            </a:r>
            <a:br>
              <a:rPr lang="en-US" dirty="0"/>
            </a:br>
            <a:r>
              <a:rPr lang="en-US" dirty="0"/>
              <a:t>    color: red;</a:t>
            </a:r>
            <a:br>
              <a:rPr lang="en-US" dirty="0"/>
            </a:br>
            <a:r>
              <a:rPr lang="en-US" dirty="0"/>
              <a:t>    /* This is a single-line comment */</a:t>
            </a:r>
            <a:br>
              <a:rPr lang="en-US" dirty="0"/>
            </a:br>
            <a:r>
              <a:rPr lang="en-US" dirty="0"/>
              <a:t>    text-align: center;</a:t>
            </a:r>
            <a:br>
              <a:rPr lang="en-US" dirty="0"/>
            </a:br>
            <a:r>
              <a:rPr lang="en-US" dirty="0"/>
              <a:t>}</a:t>
            </a:r>
            <a:br>
              <a:rPr lang="en-US" dirty="0"/>
            </a:br>
            <a:br>
              <a:rPr lang="en-US" dirty="0"/>
            </a:br>
            <a:r>
              <a:rPr lang="en-US" dirty="0"/>
              <a:t>/* This is</a:t>
            </a:r>
            <a:br>
              <a:rPr lang="en-US" dirty="0"/>
            </a:br>
            <a:r>
              <a:rPr lang="en-US" dirty="0"/>
              <a:t>a multi-line</a:t>
            </a:r>
            <a:br>
              <a:rPr lang="en-US" dirty="0"/>
            </a:br>
            <a:r>
              <a:rPr lang="en-US" dirty="0"/>
              <a:t>comment */</a:t>
            </a:r>
          </a:p>
        </p:txBody>
      </p:sp>
    </p:spTree>
    <p:extLst>
      <p:ext uri="{BB962C8B-B14F-4D97-AF65-F5344CB8AC3E}">
        <p14:creationId xmlns:p14="http://schemas.microsoft.com/office/powerpoint/2010/main" val="374317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676" y="228512"/>
            <a:ext cx="7923944" cy="942742"/>
          </a:xfrm>
        </p:spPr>
        <p:txBody>
          <a:bodyPr>
            <a:normAutofit/>
          </a:bodyPr>
          <a:lstStyle/>
          <a:p>
            <a:pPr algn="l"/>
            <a:r>
              <a:rPr lang="en-US" sz="4000" b="1" dirty="0"/>
              <a:t>3.How to create CSS</a:t>
            </a:r>
          </a:p>
        </p:txBody>
      </p:sp>
      <p:sp>
        <p:nvSpPr>
          <p:cNvPr id="6" name="Subtitle 5"/>
          <p:cNvSpPr>
            <a:spLocks noGrp="1"/>
          </p:cNvSpPr>
          <p:nvPr>
            <p:ph type="subTitle" idx="1"/>
          </p:nvPr>
        </p:nvSpPr>
        <p:spPr>
          <a:xfrm>
            <a:off x="300518" y="1187610"/>
            <a:ext cx="8555805" cy="5110447"/>
          </a:xfrm>
        </p:spPr>
        <p:txBody>
          <a:bodyPr/>
          <a:lstStyle/>
          <a:p>
            <a:pPr algn="l">
              <a:lnSpc>
                <a:spcPct val="150000"/>
              </a:lnSpc>
            </a:pPr>
            <a:r>
              <a:rPr lang="en-US" sz="3200" b="1" dirty="0"/>
              <a:t>3.1. Create Local style</a:t>
            </a:r>
          </a:p>
          <a:p>
            <a:pPr algn="just">
              <a:lnSpc>
                <a:spcPct val="150000"/>
              </a:lnSpc>
            </a:pPr>
            <a:r>
              <a:rPr lang="en-US" b="1" dirty="0"/>
              <a:t>	</a:t>
            </a:r>
            <a:r>
              <a:rPr lang="en-US" sz="2800" dirty="0"/>
              <a:t>This the easiest way for beginners. Within any HTML tag, the STYLE attribute can be included to specify the style for the tag.</a:t>
            </a:r>
          </a:p>
          <a:p>
            <a:pPr algn="just">
              <a:lnSpc>
                <a:spcPct val="100000"/>
              </a:lnSpc>
            </a:pPr>
            <a:r>
              <a:rPr lang="en-US" sz="2800" b="1" dirty="0"/>
              <a:t>	&lt;html-tag style=”style-code”&gt;</a:t>
            </a:r>
          </a:p>
          <a:p>
            <a:pPr algn="just">
              <a:lnSpc>
                <a:spcPct val="100000"/>
              </a:lnSpc>
            </a:pPr>
            <a:r>
              <a:rPr lang="en-US" sz="2800" b="1" dirty="0"/>
              <a:t>	 	Contents elements </a:t>
            </a:r>
          </a:p>
          <a:p>
            <a:pPr algn="just">
              <a:lnSpc>
                <a:spcPct val="100000"/>
              </a:lnSpc>
            </a:pPr>
            <a:r>
              <a:rPr lang="en-US" sz="2800" b="1" dirty="0"/>
              <a:t>	&lt;/html-tag&gt;</a:t>
            </a:r>
          </a:p>
        </p:txBody>
      </p:sp>
      <p:sp>
        <p:nvSpPr>
          <p:cNvPr id="3" name="Footer Placeholder 2"/>
          <p:cNvSpPr>
            <a:spLocks noGrp="1"/>
          </p:cNvSpPr>
          <p:nvPr>
            <p:ph type="ftr" sz="quarter" idx="11"/>
          </p:nvPr>
        </p:nvSpPr>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p:txBody>
          <a:bodyPr/>
          <a:lstStyle/>
          <a:p>
            <a:fld id="{B27BCEA9-C932-4683-9083-9C5A90182CF4}" type="slidenum">
              <a:rPr lang="en-US" smtClean="0"/>
              <a:t>16</a:t>
            </a:fld>
            <a:r>
              <a:rPr lang="km-KH" dirty="0"/>
              <a:t> </a:t>
            </a:r>
            <a:endParaRPr lang="en-US" dirty="0"/>
          </a:p>
        </p:txBody>
      </p:sp>
    </p:spTree>
    <p:extLst>
      <p:ext uri="{BB962C8B-B14F-4D97-AF65-F5344CB8AC3E}">
        <p14:creationId xmlns:p14="http://schemas.microsoft.com/office/powerpoint/2010/main" val="4131162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0518" y="349322"/>
            <a:ext cx="8555805" cy="5948736"/>
          </a:xfrm>
        </p:spPr>
        <p:txBody>
          <a:bodyPr>
            <a:normAutofit lnSpcReduction="10000"/>
          </a:bodyPr>
          <a:lstStyle/>
          <a:p>
            <a:pPr algn="just">
              <a:lnSpc>
                <a:spcPct val="150000"/>
              </a:lnSpc>
            </a:pPr>
            <a:r>
              <a:rPr lang="en-US" sz="3200" b="1" dirty="0"/>
              <a:t>3.2. Create Internal style</a:t>
            </a:r>
          </a:p>
          <a:p>
            <a:pPr marL="457200" indent="-457200" algn="just">
              <a:lnSpc>
                <a:spcPct val="150000"/>
              </a:lnSpc>
              <a:buFont typeface="Arial" pitchFamily="34" charset="0"/>
              <a:buChar char="•"/>
            </a:pPr>
            <a:r>
              <a:rPr lang="en-US" sz="3200" b="1" dirty="0"/>
              <a:t>Internal style sheets are ideal for individual pages with lots of text. They let you set the style at the top of your page that should be used throughout an HTML document. </a:t>
            </a:r>
          </a:p>
          <a:p>
            <a:pPr marL="457200" indent="-457200" algn="just">
              <a:lnSpc>
                <a:spcPct val="150000"/>
              </a:lnSpc>
              <a:buFont typeface="Arial" pitchFamily="34" charset="0"/>
              <a:buChar char="•"/>
            </a:pPr>
            <a:r>
              <a:rPr lang="en-US" sz="3200" b="1" dirty="0"/>
              <a:t>If you plan to apply the style to more than one page, you’re better off using external style sheets. </a:t>
            </a:r>
          </a:p>
        </p:txBody>
      </p:sp>
      <p:sp>
        <p:nvSpPr>
          <p:cNvPr id="3" name="Footer Placeholder 2"/>
          <p:cNvSpPr>
            <a:spLocks noGrp="1"/>
          </p:cNvSpPr>
          <p:nvPr>
            <p:ph type="ftr" sz="quarter" idx="11"/>
          </p:nvPr>
        </p:nvSpPr>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p:txBody>
          <a:bodyPr/>
          <a:lstStyle/>
          <a:p>
            <a:fld id="{B27BCEA9-C932-4683-9083-9C5A90182CF4}" type="slidenum">
              <a:rPr lang="en-US" smtClean="0"/>
              <a:t>17</a:t>
            </a:fld>
            <a:r>
              <a:rPr lang="km-KH" dirty="0"/>
              <a:t> </a:t>
            </a:r>
            <a:endParaRPr lang="en-US" dirty="0"/>
          </a:p>
        </p:txBody>
      </p:sp>
    </p:spTree>
    <p:extLst>
      <p:ext uri="{BB962C8B-B14F-4D97-AF65-F5344CB8AC3E}">
        <p14:creationId xmlns:p14="http://schemas.microsoft.com/office/powerpoint/2010/main" val="396210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0518" y="143838"/>
            <a:ext cx="8555805" cy="6154220"/>
          </a:xfrm>
        </p:spPr>
        <p:txBody>
          <a:bodyPr>
            <a:noAutofit/>
          </a:bodyPr>
          <a:lstStyle/>
          <a:p>
            <a:pPr algn="just">
              <a:lnSpc>
                <a:spcPct val="100000"/>
              </a:lnSpc>
            </a:pPr>
            <a:r>
              <a:rPr lang="en-US" sz="2800" b="1" dirty="0"/>
              <a:t>&lt;head&gt; </a:t>
            </a:r>
          </a:p>
          <a:p>
            <a:pPr algn="just">
              <a:lnSpc>
                <a:spcPct val="100000"/>
              </a:lnSpc>
            </a:pPr>
            <a:r>
              <a:rPr lang="en-US" sz="2800" b="1" dirty="0"/>
              <a:t>	&lt;title&gt;.:: Cascading Style Sheet ::.&lt;/title&gt; </a:t>
            </a:r>
          </a:p>
          <a:p>
            <a:pPr algn="just">
              <a:lnSpc>
                <a:spcPct val="100000"/>
              </a:lnSpc>
            </a:pPr>
            <a:r>
              <a:rPr lang="en-US" sz="2800" b="1" dirty="0"/>
              <a:t>	&lt;style type="text/</a:t>
            </a:r>
            <a:r>
              <a:rPr lang="en-US" sz="2800" b="1" dirty="0" err="1"/>
              <a:t>css</a:t>
            </a:r>
            <a:r>
              <a:rPr lang="en-US" sz="2800" b="1" dirty="0"/>
              <a:t>"&gt; </a:t>
            </a:r>
          </a:p>
          <a:p>
            <a:pPr algn="just">
              <a:lnSpc>
                <a:spcPct val="100000"/>
              </a:lnSpc>
            </a:pPr>
            <a:r>
              <a:rPr lang="en-US" sz="2800" b="1" dirty="0"/>
              <a:t>		h3{    color:#003399;  }  </a:t>
            </a:r>
          </a:p>
          <a:p>
            <a:pPr algn="just">
              <a:lnSpc>
                <a:spcPct val="100000"/>
              </a:lnSpc>
            </a:pPr>
            <a:r>
              <a:rPr lang="en-US" sz="2800" b="1" dirty="0"/>
              <a:t>		p{ background:#D3EFF8;   </a:t>
            </a:r>
          </a:p>
          <a:p>
            <a:pPr algn="just">
              <a:lnSpc>
                <a:spcPct val="100000"/>
              </a:lnSpc>
            </a:pPr>
            <a:r>
              <a:rPr lang="en-US" sz="2800" b="1" dirty="0"/>
              <a:t>		color: #000066;   </a:t>
            </a:r>
          </a:p>
          <a:p>
            <a:pPr algn="just">
              <a:lnSpc>
                <a:spcPct val="100000"/>
              </a:lnSpc>
            </a:pPr>
            <a:r>
              <a:rPr lang="en-US" sz="2800" b="1" dirty="0"/>
              <a:t>		</a:t>
            </a:r>
            <a:r>
              <a:rPr lang="en-US" sz="2800" b="1" dirty="0" err="1"/>
              <a:t>text-align:justify</a:t>
            </a:r>
            <a:r>
              <a:rPr lang="en-US" sz="2800" b="1" dirty="0"/>
              <a:t>;   </a:t>
            </a:r>
          </a:p>
          <a:p>
            <a:pPr algn="just">
              <a:lnSpc>
                <a:spcPct val="100000"/>
              </a:lnSpc>
            </a:pPr>
            <a:r>
              <a:rPr lang="en-US" sz="2800" b="1" dirty="0"/>
              <a:t>		} </a:t>
            </a:r>
          </a:p>
          <a:p>
            <a:pPr algn="just">
              <a:lnSpc>
                <a:spcPct val="100000"/>
              </a:lnSpc>
            </a:pPr>
            <a:r>
              <a:rPr lang="en-US" sz="2800" b="1" dirty="0"/>
              <a:t> 	&lt;/style&gt; </a:t>
            </a:r>
          </a:p>
          <a:p>
            <a:pPr algn="just">
              <a:lnSpc>
                <a:spcPct val="100000"/>
              </a:lnSpc>
            </a:pPr>
            <a:r>
              <a:rPr lang="en-US" sz="2800" b="1" dirty="0"/>
              <a:t>&lt;/head&gt; </a:t>
            </a:r>
          </a:p>
        </p:txBody>
      </p:sp>
      <p:sp>
        <p:nvSpPr>
          <p:cNvPr id="3" name="Footer Placeholder 2"/>
          <p:cNvSpPr>
            <a:spLocks noGrp="1"/>
          </p:cNvSpPr>
          <p:nvPr>
            <p:ph type="ftr" sz="quarter" idx="11"/>
          </p:nvPr>
        </p:nvSpPr>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p:txBody>
          <a:bodyPr/>
          <a:lstStyle/>
          <a:p>
            <a:fld id="{B27BCEA9-C932-4683-9083-9C5A90182CF4}" type="slidenum">
              <a:rPr lang="en-US" smtClean="0"/>
              <a:t>18</a:t>
            </a:fld>
            <a:r>
              <a:rPr lang="km-KH" dirty="0"/>
              <a:t> </a:t>
            </a:r>
            <a:endParaRPr lang="en-US" dirty="0"/>
          </a:p>
        </p:txBody>
      </p:sp>
    </p:spTree>
    <p:extLst>
      <p:ext uri="{BB962C8B-B14F-4D97-AF65-F5344CB8AC3E}">
        <p14:creationId xmlns:p14="http://schemas.microsoft.com/office/powerpoint/2010/main" val="1752357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0518" y="349322"/>
            <a:ext cx="8555805" cy="5948736"/>
          </a:xfrm>
        </p:spPr>
        <p:txBody>
          <a:bodyPr>
            <a:normAutofit/>
          </a:bodyPr>
          <a:lstStyle/>
          <a:p>
            <a:pPr algn="just">
              <a:lnSpc>
                <a:spcPct val="150000"/>
              </a:lnSpc>
            </a:pPr>
            <a:r>
              <a:rPr lang="en-US" sz="3200" b="1" dirty="0"/>
              <a:t>3.3. Create External style</a:t>
            </a:r>
          </a:p>
        </p:txBody>
      </p:sp>
      <p:sp>
        <p:nvSpPr>
          <p:cNvPr id="3" name="Footer Placeholder 2"/>
          <p:cNvSpPr>
            <a:spLocks noGrp="1"/>
          </p:cNvSpPr>
          <p:nvPr>
            <p:ph type="ftr" sz="quarter" idx="11"/>
          </p:nvPr>
        </p:nvSpPr>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p:txBody>
          <a:bodyPr/>
          <a:lstStyle/>
          <a:p>
            <a:fld id="{B27BCEA9-C932-4683-9083-9C5A90182CF4}" type="slidenum">
              <a:rPr lang="en-US" smtClean="0"/>
              <a:t>19</a:t>
            </a:fld>
            <a:r>
              <a:rPr lang="km-KH" dirty="0"/>
              <a:t> </a:t>
            </a:r>
            <a:endParaRPr lang="en-US" dirty="0"/>
          </a:p>
        </p:txBody>
      </p:sp>
      <p:sp>
        <p:nvSpPr>
          <p:cNvPr id="2" name="Rectangle 1"/>
          <p:cNvSpPr/>
          <p:nvPr/>
        </p:nvSpPr>
        <p:spPr>
          <a:xfrm>
            <a:off x="405828" y="1380583"/>
            <a:ext cx="8594333" cy="3785652"/>
          </a:xfrm>
          <a:prstGeom prst="rect">
            <a:avLst/>
          </a:prstGeom>
        </p:spPr>
        <p:txBody>
          <a:bodyPr wrap="square">
            <a:spAutoFit/>
          </a:bodyPr>
          <a:lstStyle/>
          <a:p>
            <a:pPr algn="just">
              <a:lnSpc>
                <a:spcPct val="150000"/>
              </a:lnSpc>
            </a:pPr>
            <a:r>
              <a:rPr lang="en-US" sz="3200" dirty="0"/>
              <a:t>	External style sheets are ideal for giving all the pages on your Web site a common look. Instead of getting their styles from individual internal style sheet, you can set each page to get the external style sheets.</a:t>
            </a:r>
          </a:p>
        </p:txBody>
      </p:sp>
    </p:spTree>
    <p:extLst>
      <p:ext uri="{BB962C8B-B14F-4D97-AF65-F5344CB8AC3E}">
        <p14:creationId xmlns:p14="http://schemas.microsoft.com/office/powerpoint/2010/main" val="73900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02869" y="6356351"/>
            <a:ext cx="2534453" cy="365125"/>
          </a:xfrm>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a:xfrm>
            <a:off x="6968089" y="6365976"/>
            <a:ext cx="2057400" cy="365125"/>
          </a:xfrm>
        </p:spPr>
        <p:txBody>
          <a:bodyPr/>
          <a:lstStyle/>
          <a:p>
            <a:fld id="{B27BCEA9-C932-4683-9083-9C5A90182CF4}" type="slidenum">
              <a:rPr lang="en-US" smtClean="0"/>
              <a:t>2</a:t>
            </a:fld>
            <a:r>
              <a:rPr lang="km-KH" dirty="0"/>
              <a:t> </a:t>
            </a:r>
            <a:endParaRPr lang="en-US" dirty="0"/>
          </a:p>
        </p:txBody>
      </p:sp>
      <p:sp>
        <p:nvSpPr>
          <p:cNvPr id="5" name="Rectangle 4"/>
          <p:cNvSpPr/>
          <p:nvPr/>
        </p:nvSpPr>
        <p:spPr>
          <a:xfrm>
            <a:off x="169519" y="1242086"/>
            <a:ext cx="8789541" cy="4050019"/>
          </a:xfrm>
          <a:prstGeom prst="rect">
            <a:avLst/>
          </a:prstGeom>
        </p:spPr>
        <p:txBody>
          <a:bodyPr wrap="square">
            <a:spAutoFit/>
          </a:bodyPr>
          <a:lstStyle/>
          <a:p>
            <a:pPr algn="just">
              <a:lnSpc>
                <a:spcPct val="150000"/>
              </a:lnSpc>
            </a:pPr>
            <a:r>
              <a:rPr lang="en-US" sz="4400" b="1" dirty="0"/>
              <a:t>	CSS, or simply style, lets you assign several properties at once to all the elements on your page marked with a particular tag. </a:t>
            </a:r>
          </a:p>
        </p:txBody>
      </p:sp>
      <p:sp>
        <p:nvSpPr>
          <p:cNvPr id="6" name="Rectangle 5"/>
          <p:cNvSpPr/>
          <p:nvPr/>
        </p:nvSpPr>
        <p:spPr>
          <a:xfrm>
            <a:off x="169519" y="119721"/>
            <a:ext cx="3848746" cy="830997"/>
          </a:xfrm>
          <a:prstGeom prst="rect">
            <a:avLst/>
          </a:prstGeom>
        </p:spPr>
        <p:txBody>
          <a:bodyPr wrap="none">
            <a:spAutoFit/>
          </a:bodyPr>
          <a:lstStyle/>
          <a:p>
            <a:r>
              <a:rPr lang="en-US" sz="4800" b="1" dirty="0"/>
              <a:t>1.Introduction</a:t>
            </a:r>
          </a:p>
        </p:txBody>
      </p:sp>
    </p:spTree>
    <p:extLst>
      <p:ext uri="{BB962C8B-B14F-4D97-AF65-F5344CB8AC3E}">
        <p14:creationId xmlns:p14="http://schemas.microsoft.com/office/powerpoint/2010/main" val="4109098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0518" y="349322"/>
            <a:ext cx="8555805" cy="5948736"/>
          </a:xfrm>
        </p:spPr>
        <p:txBody>
          <a:bodyPr>
            <a:normAutofit lnSpcReduction="10000"/>
          </a:bodyPr>
          <a:lstStyle/>
          <a:p>
            <a:pPr algn="just">
              <a:lnSpc>
                <a:spcPct val="150000"/>
              </a:lnSpc>
            </a:pPr>
            <a:r>
              <a:rPr lang="en-US" b="1" dirty="0"/>
              <a:t>* How to create External Style</a:t>
            </a:r>
          </a:p>
          <a:p>
            <a:pPr marL="514350" indent="-514350" algn="just">
              <a:lnSpc>
                <a:spcPct val="150000"/>
              </a:lnSpc>
              <a:buAutoNum type="arabicPeriod"/>
            </a:pPr>
            <a:r>
              <a:rPr lang="en-US" b="1" dirty="0"/>
              <a:t>Create an external file and then save it with extension *.</a:t>
            </a:r>
            <a:r>
              <a:rPr lang="en-US" b="1" dirty="0" err="1"/>
              <a:t>css</a:t>
            </a:r>
            <a:r>
              <a:rPr lang="en-US" b="1" dirty="0"/>
              <a:t> </a:t>
            </a:r>
          </a:p>
          <a:p>
            <a:pPr marL="514350" indent="-514350" algn="just">
              <a:lnSpc>
                <a:spcPct val="150000"/>
              </a:lnSpc>
              <a:buAutoNum type="arabicPeriod"/>
            </a:pPr>
            <a:r>
              <a:rPr lang="en-US" b="1" dirty="0"/>
              <a:t>You need to import it in your html document for use it.</a:t>
            </a:r>
          </a:p>
          <a:p>
            <a:pPr algn="just">
              <a:lnSpc>
                <a:spcPct val="150000"/>
              </a:lnSpc>
            </a:pPr>
            <a:r>
              <a:rPr lang="en-US" b="1" dirty="0"/>
              <a:t>EX.mystyle.css</a:t>
            </a:r>
          </a:p>
          <a:p>
            <a:pPr algn="just">
              <a:lnSpc>
                <a:spcPct val="150000"/>
              </a:lnSpc>
            </a:pPr>
            <a:r>
              <a:rPr lang="en-US" b="1" dirty="0"/>
              <a:t>h3{    color:#003399;  }  </a:t>
            </a:r>
          </a:p>
          <a:p>
            <a:pPr algn="just">
              <a:lnSpc>
                <a:spcPct val="150000"/>
              </a:lnSpc>
            </a:pPr>
            <a:r>
              <a:rPr lang="en-US" b="1" dirty="0"/>
              <a:t>p{ background:#D3EFF8;   </a:t>
            </a:r>
          </a:p>
          <a:p>
            <a:pPr algn="just">
              <a:lnSpc>
                <a:spcPct val="150000"/>
              </a:lnSpc>
            </a:pPr>
            <a:r>
              <a:rPr lang="en-US" b="1" dirty="0"/>
              <a:t>color: #000066;   </a:t>
            </a:r>
          </a:p>
          <a:p>
            <a:pPr algn="just">
              <a:lnSpc>
                <a:spcPct val="150000"/>
              </a:lnSpc>
            </a:pPr>
            <a:r>
              <a:rPr lang="en-US" b="1" dirty="0" err="1"/>
              <a:t>text-align:justify</a:t>
            </a:r>
            <a:r>
              <a:rPr lang="en-US" b="1" dirty="0"/>
              <a:t>;   </a:t>
            </a:r>
          </a:p>
          <a:p>
            <a:pPr algn="just">
              <a:lnSpc>
                <a:spcPct val="150000"/>
              </a:lnSpc>
            </a:pPr>
            <a:r>
              <a:rPr lang="en-US" b="1" dirty="0"/>
              <a:t>} </a:t>
            </a:r>
          </a:p>
        </p:txBody>
      </p:sp>
      <p:sp>
        <p:nvSpPr>
          <p:cNvPr id="3" name="Footer Placeholder 2"/>
          <p:cNvSpPr>
            <a:spLocks noGrp="1"/>
          </p:cNvSpPr>
          <p:nvPr>
            <p:ph type="ftr" sz="quarter" idx="11"/>
          </p:nvPr>
        </p:nvSpPr>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p:txBody>
          <a:bodyPr/>
          <a:lstStyle/>
          <a:p>
            <a:fld id="{B27BCEA9-C932-4683-9083-9C5A90182CF4}" type="slidenum">
              <a:rPr lang="en-US" smtClean="0"/>
              <a:t>20</a:t>
            </a:fld>
            <a:r>
              <a:rPr lang="km-KH" dirty="0"/>
              <a:t> </a:t>
            </a:r>
            <a:endParaRPr lang="en-US" dirty="0"/>
          </a:p>
        </p:txBody>
      </p:sp>
    </p:spTree>
    <p:extLst>
      <p:ext uri="{BB962C8B-B14F-4D97-AF65-F5344CB8AC3E}">
        <p14:creationId xmlns:p14="http://schemas.microsoft.com/office/powerpoint/2010/main" val="2597609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0518" y="349322"/>
            <a:ext cx="8555805" cy="5948736"/>
          </a:xfrm>
        </p:spPr>
        <p:txBody>
          <a:bodyPr>
            <a:normAutofit lnSpcReduction="10000"/>
          </a:bodyPr>
          <a:lstStyle/>
          <a:p>
            <a:pPr algn="just">
              <a:lnSpc>
                <a:spcPct val="120000"/>
              </a:lnSpc>
            </a:pPr>
            <a:r>
              <a:rPr lang="en-US" b="1" dirty="0"/>
              <a:t>* mypage.html</a:t>
            </a:r>
          </a:p>
          <a:p>
            <a:pPr algn="just">
              <a:lnSpc>
                <a:spcPct val="120000"/>
              </a:lnSpc>
            </a:pPr>
            <a:r>
              <a:rPr lang="en-US" b="1" dirty="0"/>
              <a:t>&lt;html&gt; </a:t>
            </a:r>
          </a:p>
          <a:p>
            <a:pPr algn="just">
              <a:lnSpc>
                <a:spcPct val="120000"/>
              </a:lnSpc>
            </a:pPr>
            <a:r>
              <a:rPr lang="en-US" b="1" dirty="0"/>
              <a:t>&lt;head&gt; </a:t>
            </a:r>
          </a:p>
          <a:p>
            <a:pPr algn="just">
              <a:lnSpc>
                <a:spcPct val="120000"/>
              </a:lnSpc>
            </a:pPr>
            <a:r>
              <a:rPr lang="en-US" b="1" dirty="0"/>
              <a:t>&lt;title&gt;.:: Cascading Style Sheet ::.&lt;/title&gt; </a:t>
            </a:r>
          </a:p>
          <a:p>
            <a:pPr algn="just">
              <a:lnSpc>
                <a:spcPct val="120000"/>
              </a:lnSpc>
            </a:pPr>
            <a:r>
              <a:rPr lang="en-US" b="1" dirty="0"/>
              <a:t>&lt;link </a:t>
            </a:r>
            <a:r>
              <a:rPr lang="en-US" b="1" dirty="0" err="1"/>
              <a:t>rel</a:t>
            </a:r>
            <a:r>
              <a:rPr lang="en-US" b="1" dirty="0"/>
              <a:t>=”</a:t>
            </a:r>
            <a:r>
              <a:rPr lang="en-US" b="1" dirty="0" err="1"/>
              <a:t>stylesheet</a:t>
            </a:r>
            <a:r>
              <a:rPr lang="en-US" b="1" dirty="0"/>
              <a:t>” type=”text/</a:t>
            </a:r>
            <a:r>
              <a:rPr lang="en-US" b="1" dirty="0" err="1"/>
              <a:t>css</a:t>
            </a:r>
            <a:r>
              <a:rPr lang="en-US" b="1" dirty="0"/>
              <a:t>” </a:t>
            </a:r>
            <a:r>
              <a:rPr lang="en-US" b="1" dirty="0" err="1"/>
              <a:t>href</a:t>
            </a:r>
            <a:r>
              <a:rPr lang="en-US" b="1" dirty="0"/>
              <a:t>=”mystyle.css”&gt;</a:t>
            </a:r>
          </a:p>
          <a:p>
            <a:pPr algn="just">
              <a:lnSpc>
                <a:spcPct val="120000"/>
              </a:lnSpc>
            </a:pPr>
            <a:r>
              <a:rPr lang="en-US" b="1" dirty="0"/>
              <a:t> &lt;/head&gt; </a:t>
            </a:r>
          </a:p>
          <a:p>
            <a:pPr algn="just">
              <a:lnSpc>
                <a:spcPct val="120000"/>
              </a:lnSpc>
            </a:pPr>
            <a:r>
              <a:rPr lang="en-US" b="1" dirty="0"/>
              <a:t>&lt;body&gt; </a:t>
            </a:r>
          </a:p>
          <a:p>
            <a:pPr algn="just">
              <a:lnSpc>
                <a:spcPct val="120000"/>
              </a:lnSpc>
            </a:pPr>
            <a:r>
              <a:rPr lang="en-US" b="1" dirty="0"/>
              <a:t>       &lt;h3&gt;Using Local Style&lt;/h3&gt;        </a:t>
            </a:r>
          </a:p>
          <a:p>
            <a:pPr algn="just">
              <a:lnSpc>
                <a:spcPct val="120000"/>
              </a:lnSpc>
            </a:pPr>
            <a:r>
              <a:rPr lang="en-US" b="1" dirty="0"/>
              <a:t>&lt;p&gt;Content&lt;/p&gt; </a:t>
            </a:r>
          </a:p>
          <a:p>
            <a:pPr algn="just">
              <a:lnSpc>
                <a:spcPct val="120000"/>
              </a:lnSpc>
            </a:pPr>
            <a:r>
              <a:rPr lang="en-US" b="1" dirty="0"/>
              <a:t> &lt;/body&gt; </a:t>
            </a:r>
          </a:p>
          <a:p>
            <a:pPr algn="just">
              <a:lnSpc>
                <a:spcPct val="120000"/>
              </a:lnSpc>
            </a:pPr>
            <a:r>
              <a:rPr lang="en-US" b="1" dirty="0"/>
              <a:t>&lt;/html&gt; </a:t>
            </a:r>
          </a:p>
        </p:txBody>
      </p:sp>
      <p:sp>
        <p:nvSpPr>
          <p:cNvPr id="3" name="Footer Placeholder 2"/>
          <p:cNvSpPr>
            <a:spLocks noGrp="1"/>
          </p:cNvSpPr>
          <p:nvPr>
            <p:ph type="ftr" sz="quarter" idx="11"/>
          </p:nvPr>
        </p:nvSpPr>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p:txBody>
          <a:bodyPr/>
          <a:lstStyle/>
          <a:p>
            <a:fld id="{B27BCEA9-C932-4683-9083-9C5A90182CF4}" type="slidenum">
              <a:rPr lang="en-US" smtClean="0"/>
              <a:t>21</a:t>
            </a:fld>
            <a:r>
              <a:rPr lang="km-KH" dirty="0"/>
              <a:t> </a:t>
            </a:r>
            <a:endParaRPr lang="en-US" dirty="0"/>
          </a:p>
        </p:txBody>
      </p:sp>
    </p:spTree>
    <p:extLst>
      <p:ext uri="{BB962C8B-B14F-4D97-AF65-F5344CB8AC3E}">
        <p14:creationId xmlns:p14="http://schemas.microsoft.com/office/powerpoint/2010/main" val="2267454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4154" y="2263365"/>
            <a:ext cx="8148119" cy="2489703"/>
          </a:xfrm>
        </p:spPr>
        <p:txBody>
          <a:bodyPr>
            <a:noAutofit/>
          </a:bodyPr>
          <a:lstStyle/>
          <a:p>
            <a:pPr marL="6350" lvl="1" indent="0" algn="ctr">
              <a:lnSpc>
                <a:spcPct val="100000"/>
              </a:lnSpc>
              <a:buNone/>
            </a:pPr>
            <a:r>
              <a:rPr lang="en-US" sz="6600" b="1" dirty="0">
                <a:latin typeface="Cambria" pitchFamily="18" charset="0"/>
                <a:ea typeface="Cambria" pitchFamily="18" charset="0"/>
              </a:rPr>
              <a:t>Thanks you !!! </a:t>
            </a:r>
          </a:p>
        </p:txBody>
      </p:sp>
      <p:sp>
        <p:nvSpPr>
          <p:cNvPr id="4" name="Slide Number Placeholder 3"/>
          <p:cNvSpPr>
            <a:spLocks noGrp="1"/>
          </p:cNvSpPr>
          <p:nvPr>
            <p:ph type="sldNum" sz="quarter" idx="12"/>
          </p:nvPr>
        </p:nvSpPr>
        <p:spPr/>
        <p:txBody>
          <a:bodyPr/>
          <a:lstStyle/>
          <a:p>
            <a:fld id="{B27BCEA9-C932-4683-9083-9C5A90182CF4}" type="slidenum">
              <a:rPr lang="en-US" smtClean="0"/>
              <a:t>22</a:t>
            </a:fld>
            <a:endParaRPr lang="en-US"/>
          </a:p>
        </p:txBody>
      </p:sp>
      <p:sp>
        <p:nvSpPr>
          <p:cNvPr id="7" name="Footer Placeholder 2"/>
          <p:cNvSpPr txBox="1">
            <a:spLocks/>
          </p:cNvSpPr>
          <p:nvPr/>
        </p:nvSpPr>
        <p:spPr>
          <a:xfrm>
            <a:off x="102869" y="6356351"/>
            <a:ext cx="2534453"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Tree>
    <p:extLst>
      <p:ext uri="{BB962C8B-B14F-4D97-AF65-F5344CB8AC3E}">
        <p14:creationId xmlns:p14="http://schemas.microsoft.com/office/powerpoint/2010/main" val="56076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02869" y="6356351"/>
            <a:ext cx="2534453" cy="365125"/>
          </a:xfrm>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a:xfrm>
            <a:off x="6968089" y="6365976"/>
            <a:ext cx="2057400" cy="365125"/>
          </a:xfrm>
        </p:spPr>
        <p:txBody>
          <a:bodyPr/>
          <a:lstStyle/>
          <a:p>
            <a:fld id="{B27BCEA9-C932-4683-9083-9C5A90182CF4}" type="slidenum">
              <a:rPr lang="en-US" smtClean="0"/>
              <a:t>3</a:t>
            </a:fld>
            <a:r>
              <a:rPr lang="km-KH" dirty="0"/>
              <a:t> </a:t>
            </a:r>
            <a:endParaRPr lang="en-US" dirty="0"/>
          </a:p>
        </p:txBody>
      </p:sp>
      <p:sp>
        <p:nvSpPr>
          <p:cNvPr id="2" name="Rectangle 1"/>
          <p:cNvSpPr/>
          <p:nvPr/>
        </p:nvSpPr>
        <p:spPr>
          <a:xfrm>
            <a:off x="71919" y="950679"/>
            <a:ext cx="8815227" cy="3709349"/>
          </a:xfrm>
          <a:prstGeom prst="rect">
            <a:avLst/>
          </a:prstGeom>
        </p:spPr>
        <p:txBody>
          <a:bodyPr wrap="square">
            <a:spAutoFit/>
          </a:bodyPr>
          <a:lstStyle/>
          <a:p>
            <a:pPr marL="457200" indent="-457200" algn="just">
              <a:lnSpc>
                <a:spcPct val="150000"/>
              </a:lnSpc>
              <a:buFont typeface="Arial" pitchFamily="34" charset="0"/>
              <a:buChar char="•"/>
            </a:pPr>
            <a:r>
              <a:rPr lang="en-US" sz="3200" dirty="0"/>
              <a:t>Style save time. Imagine setting the font for each header and each paragraph in a long. Web page. With style, you type a single line for each element at the top of the page. This also makes it easy to change styles for the whole page. </a:t>
            </a:r>
          </a:p>
        </p:txBody>
      </p:sp>
      <p:sp>
        <p:nvSpPr>
          <p:cNvPr id="7" name="Rectangle 6"/>
          <p:cNvSpPr/>
          <p:nvPr/>
        </p:nvSpPr>
        <p:spPr>
          <a:xfrm>
            <a:off x="187668" y="137664"/>
            <a:ext cx="2899127" cy="646331"/>
          </a:xfrm>
          <a:prstGeom prst="rect">
            <a:avLst/>
          </a:prstGeom>
        </p:spPr>
        <p:txBody>
          <a:bodyPr wrap="none">
            <a:spAutoFit/>
          </a:bodyPr>
          <a:lstStyle/>
          <a:p>
            <a:r>
              <a:rPr lang="en-US" sz="3600" b="1" dirty="0"/>
              <a:t>2.Advantages:</a:t>
            </a:r>
          </a:p>
        </p:txBody>
      </p:sp>
    </p:spTree>
    <p:extLst>
      <p:ext uri="{BB962C8B-B14F-4D97-AF65-F5344CB8AC3E}">
        <p14:creationId xmlns:p14="http://schemas.microsoft.com/office/powerpoint/2010/main" val="218915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02869" y="6356351"/>
            <a:ext cx="2534453" cy="365125"/>
          </a:xfrm>
        </p:spPr>
        <p:txBody>
          <a:bodyPr/>
          <a:lstStyle/>
          <a:p>
            <a:pPr algn="l"/>
            <a:r>
              <a:rPr lang="km-KH" sz="1600" dirty="0">
                <a:latin typeface="Khmer OS Freehand" pitchFamily="2" charset="0"/>
                <a:cs typeface="Khmer OS Freehand" pitchFamily="2" charset="0"/>
              </a:rPr>
              <a:t>យួស សុភា </a:t>
            </a:r>
            <a:r>
              <a:rPr lang="en-US" sz="1600" dirty="0">
                <a:latin typeface="Khmer OS Freehand" pitchFamily="2" charset="0"/>
                <a:cs typeface="Khmer OS Freehand" pitchFamily="2" charset="0"/>
              </a:rPr>
              <a:t>093 58 22 57</a:t>
            </a:r>
            <a:endParaRPr lang="en-US" dirty="0">
              <a:latin typeface="Khmer OS Freehand" pitchFamily="2" charset="0"/>
              <a:cs typeface="Khmer OS Freehand" pitchFamily="2" charset="0"/>
            </a:endParaRPr>
          </a:p>
        </p:txBody>
      </p:sp>
      <p:sp>
        <p:nvSpPr>
          <p:cNvPr id="4" name="Slide Number Placeholder 3"/>
          <p:cNvSpPr>
            <a:spLocks noGrp="1"/>
          </p:cNvSpPr>
          <p:nvPr>
            <p:ph type="sldNum" sz="quarter" idx="12"/>
          </p:nvPr>
        </p:nvSpPr>
        <p:spPr>
          <a:xfrm>
            <a:off x="6968089" y="6365976"/>
            <a:ext cx="2057400" cy="365125"/>
          </a:xfrm>
        </p:spPr>
        <p:txBody>
          <a:bodyPr/>
          <a:lstStyle/>
          <a:p>
            <a:fld id="{B27BCEA9-C932-4683-9083-9C5A90182CF4}" type="slidenum">
              <a:rPr lang="en-US" smtClean="0"/>
              <a:t>4</a:t>
            </a:fld>
            <a:r>
              <a:rPr lang="km-KH" dirty="0"/>
              <a:t> </a:t>
            </a:r>
            <a:endParaRPr lang="en-US" dirty="0"/>
          </a:p>
        </p:txBody>
      </p:sp>
      <p:sp>
        <p:nvSpPr>
          <p:cNvPr id="5" name="Rectangle 4"/>
          <p:cNvSpPr/>
          <p:nvPr/>
        </p:nvSpPr>
        <p:spPr>
          <a:xfrm>
            <a:off x="318499" y="616168"/>
            <a:ext cx="8363164" cy="5196166"/>
          </a:xfrm>
          <a:prstGeom prst="rect">
            <a:avLst/>
          </a:prstGeom>
        </p:spPr>
        <p:txBody>
          <a:bodyPr wrap="square">
            <a:spAutoFit/>
          </a:bodyPr>
          <a:lstStyle/>
          <a:p>
            <a:pPr marL="457200" indent="-457200" algn="just">
              <a:lnSpc>
                <a:spcPct val="150000"/>
              </a:lnSpc>
              <a:buFont typeface="Arial" pitchFamily="34" charset="0"/>
              <a:buChar char="•"/>
            </a:pPr>
            <a:r>
              <a:rPr lang="en-US" sz="2800" dirty="0"/>
              <a:t>Style let you control text in ways that are out of reach of HTML tags. # You can also use styles together with JavaScript to create dynamic effects known as DHTML. </a:t>
            </a:r>
          </a:p>
          <a:p>
            <a:pPr marL="457200" indent="-457200" algn="just">
              <a:lnSpc>
                <a:spcPct val="150000"/>
              </a:lnSpc>
              <a:buFont typeface="Arial" pitchFamily="34" charset="0"/>
              <a:buChar char="•"/>
            </a:pPr>
            <a:r>
              <a:rPr lang="en-US" sz="2800" dirty="0"/>
              <a:t>Style make it easy to create a common format for all your Web pages will. And you still only have to define the styles once. Make changes in one centralized place and all the pages will be updated at once</a:t>
            </a:r>
          </a:p>
        </p:txBody>
      </p:sp>
    </p:spTree>
    <p:extLst>
      <p:ext uri="{BB962C8B-B14F-4D97-AF65-F5344CB8AC3E}">
        <p14:creationId xmlns:p14="http://schemas.microsoft.com/office/powerpoint/2010/main" val="420145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dirty="0"/>
              <a:t>CSS Syntax and Selectors</a:t>
            </a:r>
          </a:p>
        </p:txBody>
      </p:sp>
      <p:sp>
        <p:nvSpPr>
          <p:cNvPr id="3" name="Content Placeholder 2"/>
          <p:cNvSpPr>
            <a:spLocks noGrp="1"/>
          </p:cNvSpPr>
          <p:nvPr>
            <p:ph idx="1"/>
          </p:nvPr>
        </p:nvSpPr>
        <p:spPr/>
        <p:txBody>
          <a:bodyPr/>
          <a:lstStyle/>
          <a:p>
            <a:pPr marL="0" indent="0">
              <a:buNone/>
            </a:pPr>
            <a:r>
              <a:rPr lang="en-US" dirty="0"/>
              <a:t>CSS Syntax</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2137" y="2862262"/>
            <a:ext cx="5419725" cy="1133475"/>
          </a:xfrm>
          <a:prstGeom prst="rect">
            <a:avLst/>
          </a:prstGeom>
        </p:spPr>
      </p:pic>
      <p:sp>
        <p:nvSpPr>
          <p:cNvPr id="5" name="Rectangle 4"/>
          <p:cNvSpPr/>
          <p:nvPr/>
        </p:nvSpPr>
        <p:spPr>
          <a:xfrm>
            <a:off x="2320413" y="4572000"/>
            <a:ext cx="4572000" cy="1200329"/>
          </a:xfrm>
          <a:prstGeom prst="rect">
            <a:avLst/>
          </a:prstGeom>
          <a:solidFill>
            <a:schemeClr val="accent3">
              <a:lumMod val="20000"/>
              <a:lumOff val="80000"/>
            </a:schemeClr>
          </a:solidFill>
        </p:spPr>
        <p:txBody>
          <a:bodyPr>
            <a:spAutoFit/>
          </a:bodyPr>
          <a:lstStyle/>
          <a:p>
            <a:r>
              <a:rPr lang="en-US" dirty="0"/>
              <a:t>p {</a:t>
            </a:r>
            <a:br>
              <a:rPr lang="en-US" dirty="0"/>
            </a:br>
            <a:r>
              <a:rPr lang="en-US" dirty="0"/>
              <a:t>    color: red;</a:t>
            </a:r>
            <a:br>
              <a:rPr lang="en-US" dirty="0"/>
            </a:br>
            <a:r>
              <a:rPr lang="en-US" dirty="0"/>
              <a:t>    text-align: center;</a:t>
            </a:r>
            <a:br>
              <a:rPr lang="en-US" dirty="0"/>
            </a:br>
            <a:r>
              <a:rPr lang="en-US" dirty="0"/>
              <a:t>}</a:t>
            </a:r>
          </a:p>
        </p:txBody>
      </p:sp>
    </p:spTree>
    <p:extLst>
      <p:ext uri="{BB962C8B-B14F-4D97-AF65-F5344CB8AC3E}">
        <p14:creationId xmlns:p14="http://schemas.microsoft.com/office/powerpoint/2010/main" val="3003096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dirty="0"/>
              <a:t>CSS Selectors</a:t>
            </a:r>
          </a:p>
        </p:txBody>
      </p:sp>
      <p:sp>
        <p:nvSpPr>
          <p:cNvPr id="3" name="Content Placeholder 2"/>
          <p:cNvSpPr>
            <a:spLocks noGrp="1"/>
          </p:cNvSpPr>
          <p:nvPr>
            <p:ph idx="1"/>
          </p:nvPr>
        </p:nvSpPr>
        <p:spPr/>
        <p:txBody>
          <a:bodyPr/>
          <a:lstStyle/>
          <a:p>
            <a:r>
              <a:rPr lang="en-US" dirty="0"/>
              <a:t>The element Selector</a:t>
            </a:r>
          </a:p>
          <a:p>
            <a:r>
              <a:rPr lang="en-US" dirty="0"/>
              <a:t>The id Selector</a:t>
            </a:r>
          </a:p>
          <a:p>
            <a:r>
              <a:rPr lang="en-US" dirty="0"/>
              <a:t>The class Selector</a:t>
            </a:r>
          </a:p>
          <a:p>
            <a:r>
              <a:rPr lang="en-US" dirty="0"/>
              <a:t>Grouping Selectors</a:t>
            </a:r>
          </a:p>
        </p:txBody>
      </p:sp>
    </p:spTree>
    <p:extLst>
      <p:ext uri="{BB962C8B-B14F-4D97-AF65-F5344CB8AC3E}">
        <p14:creationId xmlns:p14="http://schemas.microsoft.com/office/powerpoint/2010/main" val="3516843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025" y="1"/>
            <a:ext cx="7886700" cy="991402"/>
          </a:xfrm>
          <a:solidFill>
            <a:schemeClr val="accent3">
              <a:lumMod val="20000"/>
              <a:lumOff val="80000"/>
            </a:schemeClr>
          </a:solidFill>
        </p:spPr>
        <p:txBody>
          <a:bodyPr>
            <a:normAutofit/>
          </a:bodyPr>
          <a:lstStyle/>
          <a:p>
            <a:r>
              <a:rPr lang="en-US" dirty="0"/>
              <a:t>The element Selector</a:t>
            </a:r>
          </a:p>
        </p:txBody>
      </p:sp>
      <p:sp>
        <p:nvSpPr>
          <p:cNvPr id="3" name="Content Placeholder 2"/>
          <p:cNvSpPr>
            <a:spLocks noGrp="1"/>
          </p:cNvSpPr>
          <p:nvPr>
            <p:ph idx="1"/>
          </p:nvPr>
        </p:nvSpPr>
        <p:spPr>
          <a:xfrm>
            <a:off x="628650" y="1020278"/>
            <a:ext cx="7886700" cy="5765533"/>
          </a:xfrm>
          <a:solidFill>
            <a:schemeClr val="accent6">
              <a:lumMod val="20000"/>
              <a:lumOff val="80000"/>
            </a:schemeClr>
          </a:solidFill>
        </p:spPr>
        <p:txBody>
          <a:bodyPr>
            <a:normAutofit fontScale="77500" lnSpcReduction="20000"/>
          </a:bodyPr>
          <a:lstStyle/>
          <a:p>
            <a:pPr marL="0" indent="0">
              <a:buNone/>
            </a:pPr>
            <a:r>
              <a:rPr lang="en-US" dirty="0"/>
              <a:t>&lt;!DOCTYPE html&gt;</a:t>
            </a:r>
          </a:p>
          <a:p>
            <a:pPr marL="0" indent="0">
              <a:buNone/>
            </a:pPr>
            <a:r>
              <a:rPr lang="en-US" dirty="0"/>
              <a:t>&lt;html&gt;</a:t>
            </a:r>
          </a:p>
          <a:p>
            <a:pPr marL="0" indent="0">
              <a:buNone/>
            </a:pPr>
            <a:r>
              <a:rPr lang="en-US" dirty="0"/>
              <a:t>&lt;head&gt;</a:t>
            </a:r>
          </a:p>
          <a:p>
            <a:pPr marL="0" indent="0">
              <a:buNone/>
            </a:pPr>
            <a:r>
              <a:rPr lang="en-US" dirty="0"/>
              <a:t>&lt;style&gt;</a:t>
            </a:r>
          </a:p>
          <a:p>
            <a:pPr marL="0" indent="0">
              <a:buNone/>
            </a:pPr>
            <a:r>
              <a:rPr lang="en-US" dirty="0"/>
              <a:t>p {</a:t>
            </a:r>
          </a:p>
          <a:p>
            <a:pPr marL="0" indent="0">
              <a:buNone/>
            </a:pPr>
            <a:r>
              <a:rPr lang="en-US" dirty="0"/>
              <a:t>    text-align: center;</a:t>
            </a:r>
          </a:p>
          <a:p>
            <a:pPr marL="0" indent="0">
              <a:buNone/>
            </a:pPr>
            <a:r>
              <a:rPr lang="en-US" dirty="0"/>
              <a:t>    color: red;</a:t>
            </a:r>
          </a:p>
          <a:p>
            <a:pPr marL="0" indent="0">
              <a:buNone/>
            </a:pPr>
            <a:r>
              <a:rPr lang="en-US" dirty="0"/>
              <a:t>}</a:t>
            </a:r>
          </a:p>
          <a:p>
            <a:pPr marL="0" indent="0">
              <a:buNone/>
            </a:pPr>
            <a:r>
              <a:rPr lang="en-US" dirty="0"/>
              <a:t>&lt;/style&gt;</a:t>
            </a:r>
          </a:p>
          <a:p>
            <a:pPr marL="0" indent="0">
              <a:buNone/>
            </a:pPr>
            <a:r>
              <a:rPr lang="en-US" dirty="0"/>
              <a:t>&lt;/head&gt;</a:t>
            </a:r>
          </a:p>
          <a:p>
            <a:pPr marL="0" indent="0">
              <a:buNone/>
            </a:pPr>
            <a:r>
              <a:rPr lang="en-US" dirty="0"/>
              <a:t>&lt;body&gt;</a:t>
            </a:r>
          </a:p>
          <a:p>
            <a:pPr marL="0" indent="0">
              <a:buNone/>
            </a:pPr>
            <a:r>
              <a:rPr lang="en-US" dirty="0"/>
              <a:t>&lt;p&gt;Every paragraph will be affected by the style.&lt;/p&gt;</a:t>
            </a:r>
          </a:p>
          <a:p>
            <a:pPr marL="0" indent="0">
              <a:buNone/>
            </a:pPr>
            <a:r>
              <a:rPr lang="en-US" dirty="0"/>
              <a:t>&lt;p id="para1"&gt;Me too!&lt;/p&gt;</a:t>
            </a:r>
          </a:p>
          <a:p>
            <a:pPr marL="0" indent="0">
              <a:buNone/>
            </a:pPr>
            <a:r>
              <a:rPr lang="en-US" dirty="0"/>
              <a:t>&lt;p&gt;And me!&lt;/p&gt;</a:t>
            </a:r>
          </a:p>
          <a:p>
            <a:pPr marL="0" indent="0">
              <a:buNone/>
            </a:pPr>
            <a:r>
              <a:rPr lang="en-US" dirty="0"/>
              <a:t>&lt;/body&gt;</a:t>
            </a:r>
          </a:p>
          <a:p>
            <a:pPr marL="0" indent="0">
              <a:buNone/>
            </a:pPr>
            <a:r>
              <a:rPr lang="en-US" dirty="0"/>
              <a:t>&lt;/html&gt;</a:t>
            </a:r>
          </a:p>
        </p:txBody>
      </p:sp>
    </p:spTree>
    <p:extLst>
      <p:ext uri="{BB962C8B-B14F-4D97-AF65-F5344CB8AC3E}">
        <p14:creationId xmlns:p14="http://schemas.microsoft.com/office/powerpoint/2010/main" val="1713188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7127"/>
            <a:ext cx="7886700" cy="982402"/>
          </a:xfrm>
          <a:solidFill>
            <a:schemeClr val="bg2"/>
          </a:solidFill>
        </p:spPr>
        <p:txBody>
          <a:bodyPr>
            <a:normAutofit/>
          </a:bodyPr>
          <a:lstStyle/>
          <a:p>
            <a:r>
              <a:rPr lang="en-US" dirty="0"/>
              <a:t>The id Selector</a:t>
            </a:r>
          </a:p>
        </p:txBody>
      </p:sp>
      <p:sp>
        <p:nvSpPr>
          <p:cNvPr id="3" name="Content Placeholder 2"/>
          <p:cNvSpPr>
            <a:spLocks noGrp="1"/>
          </p:cNvSpPr>
          <p:nvPr>
            <p:ph idx="1"/>
          </p:nvPr>
        </p:nvSpPr>
        <p:spPr>
          <a:xfrm>
            <a:off x="628650" y="1068404"/>
            <a:ext cx="7886700" cy="5669280"/>
          </a:xfrm>
          <a:solidFill>
            <a:schemeClr val="accent6">
              <a:lumMod val="40000"/>
              <a:lumOff val="60000"/>
            </a:schemeClr>
          </a:solidFill>
        </p:spPr>
        <p:txBody>
          <a:bodyPr>
            <a:normAutofit fontScale="77500" lnSpcReduction="20000"/>
          </a:bodyPr>
          <a:lstStyle/>
          <a:p>
            <a:pPr marL="0" indent="0">
              <a:buNone/>
            </a:pPr>
            <a:r>
              <a:rPr lang="en-US" dirty="0"/>
              <a:t>&lt;!DOCTYPE html&gt;</a:t>
            </a:r>
          </a:p>
          <a:p>
            <a:pPr marL="0" indent="0">
              <a:buNone/>
            </a:pPr>
            <a:r>
              <a:rPr lang="en-US" dirty="0"/>
              <a:t>&lt;html&gt;</a:t>
            </a:r>
          </a:p>
          <a:p>
            <a:pPr marL="0" indent="0">
              <a:buNone/>
            </a:pPr>
            <a:r>
              <a:rPr lang="en-US" dirty="0"/>
              <a:t>&lt;head&gt;</a:t>
            </a:r>
          </a:p>
          <a:p>
            <a:pPr marL="0" indent="0">
              <a:buNone/>
            </a:pPr>
            <a:r>
              <a:rPr lang="en-US" dirty="0"/>
              <a:t>&lt;style&gt;</a:t>
            </a:r>
          </a:p>
          <a:p>
            <a:pPr marL="0" indent="0">
              <a:buNone/>
            </a:pPr>
            <a:r>
              <a:rPr lang="en-US" dirty="0"/>
              <a:t>#para1 {</a:t>
            </a:r>
          </a:p>
          <a:p>
            <a:pPr marL="0" indent="0">
              <a:buNone/>
            </a:pPr>
            <a:r>
              <a:rPr lang="en-US" dirty="0"/>
              <a:t>    text-align: center;</a:t>
            </a:r>
          </a:p>
          <a:p>
            <a:pPr marL="0" indent="0">
              <a:buNone/>
            </a:pPr>
            <a:r>
              <a:rPr lang="en-US" dirty="0"/>
              <a:t>    color: red;</a:t>
            </a:r>
          </a:p>
          <a:p>
            <a:pPr marL="0" indent="0">
              <a:buNone/>
            </a:pPr>
            <a:r>
              <a:rPr lang="en-US" dirty="0"/>
              <a:t>}</a:t>
            </a:r>
          </a:p>
          <a:p>
            <a:pPr marL="0" indent="0">
              <a:buNone/>
            </a:pPr>
            <a:r>
              <a:rPr lang="en-US" dirty="0"/>
              <a:t>&lt;/style&gt;</a:t>
            </a:r>
          </a:p>
          <a:p>
            <a:pPr marL="0" indent="0">
              <a:buNone/>
            </a:pPr>
            <a:r>
              <a:rPr lang="en-US" dirty="0"/>
              <a:t>&lt;/head&gt;</a:t>
            </a:r>
          </a:p>
          <a:p>
            <a:pPr marL="0" indent="0">
              <a:buNone/>
            </a:pPr>
            <a:r>
              <a:rPr lang="en-US" dirty="0"/>
              <a:t>&lt;body&gt;</a:t>
            </a:r>
          </a:p>
          <a:p>
            <a:pPr marL="0" indent="0">
              <a:buNone/>
            </a:pPr>
            <a:r>
              <a:rPr lang="en-US" dirty="0"/>
              <a:t>&lt;p id="para1"&gt;Hello World!&lt;/p&gt;</a:t>
            </a:r>
          </a:p>
          <a:p>
            <a:pPr marL="0" indent="0">
              <a:buNone/>
            </a:pPr>
            <a:r>
              <a:rPr lang="en-US" dirty="0"/>
              <a:t>&lt;p&gt;This paragraph is not affected by the style.&lt;/p&gt;</a:t>
            </a:r>
          </a:p>
          <a:p>
            <a:pPr marL="0" indent="0">
              <a:buNone/>
            </a:pPr>
            <a:r>
              <a:rPr lang="en-US" dirty="0"/>
              <a:t>&lt;/body&gt;</a:t>
            </a:r>
          </a:p>
          <a:p>
            <a:pPr marL="0" indent="0">
              <a:buNone/>
            </a:pPr>
            <a:r>
              <a:rPr lang="en-US" dirty="0"/>
              <a:t>&lt;/html&gt;</a:t>
            </a:r>
          </a:p>
          <a:p>
            <a:pPr marL="0" indent="0">
              <a:buNone/>
            </a:pPr>
            <a:endParaRPr lang="en-US" dirty="0"/>
          </a:p>
        </p:txBody>
      </p:sp>
    </p:spTree>
    <p:extLst>
      <p:ext uri="{BB962C8B-B14F-4D97-AF65-F5344CB8AC3E}">
        <p14:creationId xmlns:p14="http://schemas.microsoft.com/office/powerpoint/2010/main" val="458863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933651"/>
          </a:xfrm>
          <a:solidFill>
            <a:schemeClr val="accent6">
              <a:lumMod val="20000"/>
              <a:lumOff val="80000"/>
            </a:schemeClr>
          </a:solidFill>
        </p:spPr>
        <p:txBody>
          <a:bodyPr>
            <a:normAutofit/>
          </a:bodyPr>
          <a:lstStyle/>
          <a:p>
            <a:r>
              <a:rPr lang="en-US" dirty="0"/>
              <a:t>The class Selector</a:t>
            </a:r>
          </a:p>
        </p:txBody>
      </p:sp>
      <p:sp>
        <p:nvSpPr>
          <p:cNvPr id="3" name="Content Placeholder 2"/>
          <p:cNvSpPr>
            <a:spLocks noGrp="1"/>
          </p:cNvSpPr>
          <p:nvPr>
            <p:ph idx="1"/>
          </p:nvPr>
        </p:nvSpPr>
        <p:spPr>
          <a:xfrm>
            <a:off x="628650" y="924025"/>
            <a:ext cx="7886700" cy="5765533"/>
          </a:xfrm>
          <a:solidFill>
            <a:schemeClr val="accent6">
              <a:lumMod val="40000"/>
              <a:lumOff val="60000"/>
            </a:schemeClr>
          </a:solidFill>
        </p:spPr>
        <p:txBody>
          <a:bodyPr>
            <a:normAutofit fontScale="85000" lnSpcReduction="20000"/>
          </a:bodyPr>
          <a:lstStyle/>
          <a:p>
            <a:pPr marL="0" indent="0">
              <a:buNone/>
            </a:pPr>
            <a:r>
              <a:rPr lang="en-US" dirty="0"/>
              <a:t>&lt;!DOCTYPE html&gt;</a:t>
            </a:r>
          </a:p>
          <a:p>
            <a:pPr marL="0" indent="0">
              <a:buNone/>
            </a:pPr>
            <a:r>
              <a:rPr lang="en-US" dirty="0"/>
              <a:t>&lt;html&gt;</a:t>
            </a:r>
          </a:p>
          <a:p>
            <a:pPr marL="0" indent="0">
              <a:buNone/>
            </a:pPr>
            <a:r>
              <a:rPr lang="en-US" dirty="0"/>
              <a:t>&lt;head&gt;</a:t>
            </a:r>
          </a:p>
          <a:p>
            <a:pPr marL="0" indent="0">
              <a:buNone/>
            </a:pPr>
            <a:r>
              <a:rPr lang="en-US" dirty="0"/>
              <a:t>&lt;style&gt;</a:t>
            </a:r>
          </a:p>
          <a:p>
            <a:pPr marL="0" indent="0">
              <a:buNone/>
            </a:pPr>
            <a:r>
              <a:rPr lang="en-US" dirty="0"/>
              <a:t>.center {</a:t>
            </a:r>
          </a:p>
          <a:p>
            <a:pPr marL="0" indent="0">
              <a:buNone/>
            </a:pPr>
            <a:r>
              <a:rPr lang="en-US" dirty="0"/>
              <a:t>    text-align: center;</a:t>
            </a:r>
          </a:p>
          <a:p>
            <a:pPr marL="0" indent="0">
              <a:buNone/>
            </a:pPr>
            <a:r>
              <a:rPr lang="en-US" dirty="0"/>
              <a:t>    color: red;</a:t>
            </a:r>
          </a:p>
          <a:p>
            <a:pPr marL="0" indent="0">
              <a:buNone/>
            </a:pPr>
            <a:r>
              <a:rPr lang="en-US" dirty="0"/>
              <a:t>}</a:t>
            </a:r>
          </a:p>
          <a:p>
            <a:pPr marL="0" indent="0">
              <a:buNone/>
            </a:pPr>
            <a:r>
              <a:rPr lang="en-US" dirty="0"/>
              <a:t>&lt;/style&gt;</a:t>
            </a:r>
          </a:p>
          <a:p>
            <a:pPr marL="0" indent="0">
              <a:buNone/>
            </a:pPr>
            <a:r>
              <a:rPr lang="en-US" dirty="0"/>
              <a:t>&lt;/head&gt;</a:t>
            </a:r>
          </a:p>
          <a:p>
            <a:pPr marL="0" indent="0">
              <a:buNone/>
            </a:pPr>
            <a:r>
              <a:rPr lang="en-US" dirty="0"/>
              <a:t>&lt;body&gt;</a:t>
            </a:r>
          </a:p>
          <a:p>
            <a:pPr marL="0" indent="0">
              <a:buNone/>
            </a:pPr>
            <a:r>
              <a:rPr lang="en-US" dirty="0"/>
              <a:t>&lt;h1 class="center"&gt;Red and center-aligned heading&lt;/h1&gt;</a:t>
            </a:r>
          </a:p>
          <a:p>
            <a:pPr marL="0" indent="0">
              <a:buNone/>
            </a:pPr>
            <a:r>
              <a:rPr lang="en-US" dirty="0"/>
              <a:t>&lt;p class="center"&gt;Red and center-aligned paragraph.&lt;/p&gt;</a:t>
            </a:r>
          </a:p>
          <a:p>
            <a:pPr marL="0" indent="0">
              <a:buNone/>
            </a:pPr>
            <a:r>
              <a:rPr lang="en-US" dirty="0"/>
              <a:t>&lt;/body&gt;</a:t>
            </a:r>
          </a:p>
          <a:p>
            <a:pPr marL="0" indent="0">
              <a:buNone/>
            </a:pPr>
            <a:r>
              <a:rPr lang="en-US" dirty="0"/>
              <a:t>&lt;/html&gt;</a:t>
            </a:r>
          </a:p>
        </p:txBody>
      </p:sp>
    </p:spTree>
    <p:extLst>
      <p:ext uri="{BB962C8B-B14F-4D97-AF65-F5344CB8AC3E}">
        <p14:creationId xmlns:p14="http://schemas.microsoft.com/office/powerpoint/2010/main" val="34835145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6605</TotalTime>
  <Words>1254</Words>
  <Application>Microsoft Office PowerPoint</Application>
  <PresentationFormat>On-screen Show (4:3)</PresentationFormat>
  <Paragraphs>194</Paragraphs>
  <Slides>22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Cambria</vt:lpstr>
      <vt:lpstr>Khmer OS Freehand</vt:lpstr>
      <vt:lpstr>Office Theme</vt:lpstr>
      <vt:lpstr>I. CSS (Cascading Style Sheets )</vt:lpstr>
      <vt:lpstr>PowerPoint Presentation</vt:lpstr>
      <vt:lpstr>PowerPoint Presentation</vt:lpstr>
      <vt:lpstr>PowerPoint Presentation</vt:lpstr>
      <vt:lpstr>CSS Syntax and Selectors</vt:lpstr>
      <vt:lpstr>CSS Selectors</vt:lpstr>
      <vt:lpstr>The element Selector</vt:lpstr>
      <vt:lpstr>The id Selector</vt:lpstr>
      <vt:lpstr>The class Selector</vt:lpstr>
      <vt:lpstr>PowerPoint Presentation</vt:lpstr>
      <vt:lpstr>PowerPoint Presentation</vt:lpstr>
      <vt:lpstr>PowerPoint Presentation</vt:lpstr>
      <vt:lpstr>Grouping Selectors</vt:lpstr>
      <vt:lpstr>PowerPoint Presentation</vt:lpstr>
      <vt:lpstr>CSS Comments</vt:lpstr>
      <vt:lpstr>3.How to create CSS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Internet?</dc:title>
  <dc:creator>SOPHEA</dc:creator>
  <cp:lastModifiedBy>sophea yous</cp:lastModifiedBy>
  <cp:revision>206</cp:revision>
  <dcterms:created xsi:type="dcterms:W3CDTF">2019-05-15T06:38:06Z</dcterms:created>
  <dcterms:modified xsi:type="dcterms:W3CDTF">2021-11-07T09:22:17Z</dcterms:modified>
</cp:coreProperties>
</file>