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28FFF9-86F7-4B63-90EE-897F2995BB66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9C6E2-FC7A-4E3E-889C-26F55E1A85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621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A678B-8421-49FC-8A31-70C0B4964F64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9F95C-4B40-46AD-9E87-4A5CD9F08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738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9F95C-4B40-46AD-9E87-4A5CD9F08E6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86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9F95C-4B40-46AD-9E87-4A5CD9F08E6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86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9F95C-4B40-46AD-9E87-4A5CD9F08E6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868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9F95C-4B40-46AD-9E87-4A5CD9F08E6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868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9F95C-4B40-46AD-9E87-4A5CD9F08E6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868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9F95C-4B40-46AD-9E87-4A5CD9F08E6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868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9F95C-4B40-46AD-9E87-4A5CD9F08E6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868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39F95C-4B40-46AD-9E87-4A5CD9F08E6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486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EAD36-D238-47A7-A1FC-7F5A7CA62651}" type="datetime1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82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6FC6-0332-4195-9123-F0CB54A7BE96}" type="datetime1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2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F8539-3E83-43D6-AFF6-EB4C1C1D010A}" type="datetime1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7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A886F-4DBF-4FF1-AA1D-0E5FE9A0B948}" type="datetime1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11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7F00B-41B1-42A5-ABCA-8593C7FD3B2F}" type="datetime1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927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D4A8E-0E45-4526-94FD-32FA8C735661}" type="datetime1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22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89B0A-BFC7-4BBB-8628-541D8912AAD1}" type="datetime1">
              <a:rPr lang="en-US" smtClean="0"/>
              <a:t>11/6/2021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596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75601A-44AC-4D5A-BC16-29BFA862CE4F}" type="datetime1">
              <a:rPr lang="en-US" smtClean="0"/>
              <a:t>11/6/2021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30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FE02C-EBD6-498C-B879-55FF993E046A}" type="datetime1">
              <a:rPr lang="en-US" smtClean="0"/>
              <a:t>11/6/2021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141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503C3-8A4D-44DD-BEF3-9E1B4464EE94}" type="datetime1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36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32A6E-7F21-4C8F-BB7B-3C643AD69944}" type="datetime1">
              <a:rPr lang="en-US" smtClean="0"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46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CCE0F2"/>
            </a:gs>
            <a:gs pos="62000">
              <a:srgbClr val="E3EEF8">
                <a:alpha val="28000"/>
              </a:srgbClr>
            </a:gs>
            <a:gs pos="14000">
              <a:schemeClr val="accent1">
                <a:lumMod val="5000"/>
                <a:lumOff val="95000"/>
                <a:alpha val="0"/>
              </a:schemeClr>
            </a:gs>
            <a:gs pos="0">
              <a:schemeClr val="accent1">
                <a:lumMod val="45000"/>
                <a:lumOff val="55000"/>
              </a:schemeClr>
            </a:gs>
            <a:gs pos="81000">
              <a:schemeClr val="accent1">
                <a:lumMod val="45000"/>
                <a:lumOff val="55000"/>
                <a:alpha val="41000"/>
              </a:schemeClr>
            </a:gs>
            <a:gs pos="38000">
              <a:schemeClr val="accent1">
                <a:lumMod val="30000"/>
                <a:lumOff val="70000"/>
                <a:alpha val="28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D13D9-C20D-41EB-A16E-16989558A0AE}" type="datetime1">
              <a:rPr lang="en-US" smtClean="0"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km-KH"/>
              <a:t>យួស សុភា 093 58 22 57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BCEA9-C932-4683-9083-9C5A90182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14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7259" y="217198"/>
            <a:ext cx="8354728" cy="5939158"/>
          </a:xfrm>
        </p:spPr>
        <p:txBody>
          <a:bodyPr anchor="ctr">
            <a:noAutofit/>
          </a:bodyPr>
          <a:lstStyle/>
          <a:p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IV.</a:t>
            </a:r>
            <a:b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en-US" b="1" dirty="0">
                <a:latin typeface="Cambria" panose="02040503050406030204" pitchFamily="18" charset="0"/>
                <a:ea typeface="Cambria" panose="02040503050406030204" pitchFamily="18" charset="0"/>
              </a:rPr>
              <a:t>How to create lists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2869" y="6356351"/>
            <a:ext cx="2534453" cy="365125"/>
          </a:xfrm>
        </p:spPr>
        <p:txBody>
          <a:bodyPr/>
          <a:lstStyle/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68089" y="6365976"/>
            <a:ext cx="2057400" cy="365125"/>
          </a:xfrm>
        </p:spPr>
        <p:txBody>
          <a:bodyPr/>
          <a:lstStyle/>
          <a:p>
            <a:fld id="{B27BCEA9-C932-4683-9083-9C5A90182CF4}" type="slidenum">
              <a:rPr lang="en-US" smtClean="0"/>
              <a:t>1</a:t>
            </a:fld>
            <a:r>
              <a:rPr lang="km-KH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804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674" y="105546"/>
            <a:ext cx="7886700" cy="935603"/>
          </a:xfrm>
        </p:spPr>
        <p:txBody>
          <a:bodyPr anchor="ctr">
            <a:noAutofit/>
          </a:bodyPr>
          <a:lstStyle/>
          <a:p>
            <a:pPr algn="l"/>
            <a:r>
              <a:rPr lang="en-US" sz="4400" b="1" dirty="0">
                <a:latin typeface="Cambria" panose="02040503050406030204" pitchFamily="18" charset="0"/>
                <a:ea typeface="Cambria" panose="02040503050406030204" pitchFamily="18" charset="0"/>
              </a:rPr>
              <a:t>1. Type of lists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597528" y="1149148"/>
            <a:ext cx="7981762" cy="1500187"/>
          </a:xfrm>
        </p:spPr>
        <p:txBody>
          <a:bodyPr/>
          <a:lstStyle/>
          <a:p>
            <a:pPr marL="342900" indent="-342900">
              <a:buFont typeface="Wingdings" pitchFamily="2" charset="2"/>
              <a:buChar char="q"/>
            </a:pPr>
            <a:r>
              <a:rPr lang="en-US" dirty="0" err="1"/>
              <a:t>Unorder</a:t>
            </a:r>
            <a:r>
              <a:rPr lang="en-US" dirty="0"/>
              <a:t> List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dirty="0"/>
              <a:t>Order List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en-US" dirty="0"/>
              <a:t>Definition List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3733" y="6347298"/>
            <a:ext cx="3086100" cy="365125"/>
          </a:xfrm>
        </p:spPr>
        <p:txBody>
          <a:bodyPr/>
          <a:lstStyle/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2</a:t>
            </a:fld>
            <a:r>
              <a:rPr lang="km-KH" dirty="0"/>
              <a:t>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01644" y="2894914"/>
            <a:ext cx="8107378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err="1"/>
              <a:t>Unorder</a:t>
            </a:r>
            <a:r>
              <a:rPr lang="en-US" sz="2400" dirty="0"/>
              <a:t> list is allows you to insert automatic symbol such as disc, circle and square when you break a line of text.</a:t>
            </a:r>
          </a:p>
        </p:txBody>
      </p:sp>
      <p:sp>
        <p:nvSpPr>
          <p:cNvPr id="8" name="Rectangle 7"/>
          <p:cNvSpPr/>
          <p:nvPr/>
        </p:nvSpPr>
        <p:spPr>
          <a:xfrm>
            <a:off x="701644" y="4146620"/>
            <a:ext cx="8107378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With order list is allows you to insert automatic number or letter such as 1, a, A, i and I when you break a line of text. </a:t>
            </a:r>
          </a:p>
        </p:txBody>
      </p:sp>
    </p:spTree>
    <p:extLst>
      <p:ext uri="{BB962C8B-B14F-4D97-AF65-F5344CB8AC3E}">
        <p14:creationId xmlns:p14="http://schemas.microsoft.com/office/powerpoint/2010/main" val="3494751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5628" y="6356350"/>
            <a:ext cx="3086100" cy="365125"/>
          </a:xfrm>
        </p:spPr>
        <p:txBody>
          <a:bodyPr/>
          <a:lstStyle/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3</a:t>
            </a:fld>
            <a:r>
              <a:rPr lang="km-KH" dirty="0"/>
              <a:t>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7735" y="662129"/>
            <a:ext cx="81073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/>
              <a:t>Allow you create headline of Text. Definition lists consist of two parts: a term and a description. To mark up a definition list, you need three HTML elements; a container &lt;dl&gt;, a definition term &lt;</a:t>
            </a:r>
            <a:r>
              <a:rPr lang="en-US" sz="2400" dirty="0" err="1"/>
              <a:t>dt</a:t>
            </a:r>
            <a:r>
              <a:rPr lang="en-US" sz="2400" dirty="0"/>
              <a:t>&gt;, and a definition description &lt;</a:t>
            </a:r>
            <a:r>
              <a:rPr lang="en-US" sz="2400" dirty="0" err="1"/>
              <a:t>dd</a:t>
            </a:r>
            <a:r>
              <a:rPr lang="en-US" sz="2400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39806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5628" y="6356350"/>
            <a:ext cx="3086100" cy="365125"/>
          </a:xfrm>
        </p:spPr>
        <p:txBody>
          <a:bodyPr/>
          <a:lstStyle/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4</a:t>
            </a:fld>
            <a:r>
              <a:rPr lang="km-KH" dirty="0"/>
              <a:t> 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75718" y="675073"/>
            <a:ext cx="833371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it-IT" sz="2400" b="1" dirty="0"/>
              <a:t>Unorder Lists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Ex. Default (Disc)</a:t>
            </a:r>
          </a:p>
          <a:p>
            <a:pPr>
              <a:lnSpc>
                <a:spcPct val="150000"/>
              </a:lnSpc>
            </a:pPr>
            <a:endParaRPr lang="it-IT" sz="2400" dirty="0"/>
          </a:p>
          <a:p>
            <a:pPr>
              <a:lnSpc>
                <a:spcPct val="150000"/>
              </a:lnSpc>
            </a:pPr>
            <a:r>
              <a:rPr lang="it-IT" sz="2400" dirty="0"/>
              <a:t>&lt;ul&gt;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		&lt;li&gt;a big red truck&lt;/li&gt;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		&lt;li&gt;a real fast speedboat&lt;/li&gt;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		&lt;li&gt;a drum set&lt;/li&gt;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		&lt;li&gt;a BB gun&lt;/li&gt;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		&lt;li&gt;a Melanie Griffith&lt;/li&gt;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&lt;/ul&gt;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76622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5628" y="6356350"/>
            <a:ext cx="3086100" cy="365125"/>
          </a:xfrm>
        </p:spPr>
        <p:txBody>
          <a:bodyPr/>
          <a:lstStyle/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5</a:t>
            </a:fld>
            <a:r>
              <a:rPr lang="km-KH" dirty="0"/>
              <a:t> 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75718" y="675073"/>
            <a:ext cx="833371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/>
              <a:t>Ex. Circle type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&lt;ul type="circle"&gt;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		&lt;li&gt;a big red truck&lt;/li&gt;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		&lt;li&gt;a real fast speedboat&lt;/li&gt;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		&lt;li&gt;a drum set&lt;/li&gt;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		&lt;li&gt;a BB gun&lt;/li&gt;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		&lt;li&gt;a Melanie Griffith&lt;/li&gt;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&lt;/ul&gt;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11839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5628" y="6356350"/>
            <a:ext cx="3086100" cy="365125"/>
          </a:xfrm>
        </p:spPr>
        <p:txBody>
          <a:bodyPr/>
          <a:lstStyle/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6</a:t>
            </a:fld>
            <a:r>
              <a:rPr lang="km-KH" dirty="0"/>
              <a:t> 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75718" y="675073"/>
            <a:ext cx="833371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400" dirty="0"/>
              <a:t>Ex. Square type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&lt;ul type="square"&gt;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		&lt;li&gt;a big red truck&lt;/li&gt;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		&lt;li&gt;a real fast speedboat&lt;/li&gt;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		&lt;li&gt;a drum set&lt;/li&gt;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		&lt;li&gt;a BB gun&lt;/li&gt;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		&lt;li&gt;a Melanie Griffith&lt;/li&gt; </a:t>
            </a:r>
          </a:p>
          <a:p>
            <a:pPr>
              <a:lnSpc>
                <a:spcPct val="150000"/>
              </a:lnSpc>
            </a:pPr>
            <a:r>
              <a:rPr lang="it-IT" sz="2400" dirty="0"/>
              <a:t>&lt;/ul&gt;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86431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5628" y="6356350"/>
            <a:ext cx="3086100" cy="365125"/>
          </a:xfrm>
        </p:spPr>
        <p:txBody>
          <a:bodyPr/>
          <a:lstStyle/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7</a:t>
            </a:fld>
            <a:r>
              <a:rPr lang="km-KH" dirty="0"/>
              <a:t> 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375718" y="675073"/>
            <a:ext cx="8333715" cy="4549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dirty="0"/>
              <a:t> Order Lists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+ &lt;</a:t>
            </a:r>
            <a:r>
              <a:rPr lang="en-US" sz="2800" dirty="0" err="1"/>
              <a:t>ol</a:t>
            </a:r>
            <a:r>
              <a:rPr lang="en-US" sz="2800" dirty="0"/>
              <a:t>&gt; attribute: 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800" dirty="0"/>
              <a:t>type="1" - numeric: 1,2,3,4... (default)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800" dirty="0"/>
              <a:t>type="a" - lower alpha: </a:t>
            </a:r>
            <a:r>
              <a:rPr lang="en-US" sz="2800" dirty="0" err="1"/>
              <a:t>a,b,c,d</a:t>
            </a:r>
            <a:r>
              <a:rPr lang="en-US" sz="2800" dirty="0"/>
              <a:t>...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800" dirty="0"/>
              <a:t>type="A" - upper alpha: A,B,C,D...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800" dirty="0"/>
              <a:t>type="i" - lower roman: </a:t>
            </a:r>
            <a:r>
              <a:rPr lang="en-US" sz="2800" dirty="0" err="1"/>
              <a:t>i,ii,iii,iv</a:t>
            </a:r>
            <a:r>
              <a:rPr lang="en-US" sz="2800" dirty="0"/>
              <a:t>...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800" dirty="0"/>
              <a:t>type="I" - upper roman: I,II,III,IV... </a:t>
            </a:r>
          </a:p>
        </p:txBody>
      </p:sp>
    </p:spTree>
    <p:extLst>
      <p:ext uri="{BB962C8B-B14F-4D97-AF65-F5344CB8AC3E}">
        <p14:creationId xmlns:p14="http://schemas.microsoft.com/office/powerpoint/2010/main" val="390687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/>
              <a:t>HOWE WORK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8</a:t>
            </a:fld>
            <a:r>
              <a:rPr lang="km-KH" dirty="0"/>
              <a:t>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0535" y="2565324"/>
            <a:ext cx="888144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4800" b="1" dirty="0"/>
              <a:t>Create 5 pages and can link to all page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4800" b="1" dirty="0"/>
              <a:t>Each page has all lesson that we already learned </a:t>
            </a:r>
          </a:p>
        </p:txBody>
      </p:sp>
    </p:spTree>
    <p:extLst>
      <p:ext uri="{BB962C8B-B14F-4D97-AF65-F5344CB8AC3E}">
        <p14:creationId xmlns:p14="http://schemas.microsoft.com/office/powerpoint/2010/main" val="845623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534154" y="2263365"/>
            <a:ext cx="8148119" cy="2489703"/>
          </a:xfrm>
        </p:spPr>
        <p:txBody>
          <a:bodyPr>
            <a:noAutofit/>
          </a:bodyPr>
          <a:lstStyle/>
          <a:p>
            <a:pPr marL="6350" lvl="1" indent="0" algn="ctr">
              <a:lnSpc>
                <a:spcPct val="100000"/>
              </a:lnSpc>
              <a:buNone/>
            </a:pPr>
            <a:r>
              <a:rPr lang="en-US" sz="6600" b="1" dirty="0">
                <a:latin typeface="Cambria" pitchFamily="18" charset="0"/>
                <a:ea typeface="Cambria" pitchFamily="18" charset="0"/>
              </a:rPr>
              <a:t>Thanks you !!!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BCEA9-C932-4683-9083-9C5A90182CF4}" type="slidenum">
              <a:rPr lang="en-US" smtClean="0"/>
              <a:t>9</a:t>
            </a:fld>
            <a:endParaRPr lang="en-US"/>
          </a:p>
        </p:txBody>
      </p:sp>
      <p:sp>
        <p:nvSpPr>
          <p:cNvPr id="7" name="Footer Placeholder 2"/>
          <p:cNvSpPr txBox="1">
            <a:spLocks/>
          </p:cNvSpPr>
          <p:nvPr/>
        </p:nvSpPr>
        <p:spPr>
          <a:xfrm>
            <a:off x="102869" y="6356351"/>
            <a:ext cx="25344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m-KH" sz="1600" dirty="0">
                <a:latin typeface="Khmer OS Freehand" pitchFamily="2" charset="0"/>
                <a:cs typeface="Khmer OS Freehand" pitchFamily="2" charset="0"/>
              </a:rPr>
              <a:t>យួស សុភា </a:t>
            </a:r>
            <a:r>
              <a:rPr lang="en-US" sz="1600" dirty="0">
                <a:latin typeface="Khmer OS Freehand" pitchFamily="2" charset="0"/>
                <a:cs typeface="Khmer OS Freehand" pitchFamily="2" charset="0"/>
              </a:rPr>
              <a:t>093 58 22 57</a:t>
            </a:r>
            <a:endParaRPr lang="en-US" dirty="0">
              <a:latin typeface="Khmer OS Freehand" pitchFamily="2" charset="0"/>
              <a:cs typeface="Khmer OS Freehan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763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4584</TotalTime>
  <Words>523</Words>
  <Application>Microsoft Office PowerPoint</Application>
  <PresentationFormat>On-screen Show (4:3)</PresentationFormat>
  <Paragraphs>71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</vt:lpstr>
      <vt:lpstr>Khmer OS Freehand</vt:lpstr>
      <vt:lpstr>Wingdings</vt:lpstr>
      <vt:lpstr>Office Theme</vt:lpstr>
      <vt:lpstr>IV. How to create lists</vt:lpstr>
      <vt:lpstr>1. Type of lists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HOWE WORK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What’s Internet?</dc:title>
  <dc:creator>SOPHEA</dc:creator>
  <cp:lastModifiedBy>sophea yous</cp:lastModifiedBy>
  <cp:revision>125</cp:revision>
  <dcterms:created xsi:type="dcterms:W3CDTF">2019-05-15T06:38:06Z</dcterms:created>
  <dcterms:modified xsi:type="dcterms:W3CDTF">2021-11-06T07:03:20Z</dcterms:modified>
</cp:coreProperties>
</file>